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2" r:id="rId3"/>
    <p:sldMasterId id="214748368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Helvetica Neue"/>
      <p:regular r:id="rId31"/>
      <p:bold r:id="rId32"/>
      <p:italic r:id="rId33"/>
      <p:boldItalic r:id="rId34"/>
    </p:embeddedFont>
    <p:embeddedFont>
      <p:font typeface="Century Gothic"/>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HelveticaNeue-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HelveticaNeue-italic.fntdata"/><Relationship Id="rId10" Type="http://schemas.openxmlformats.org/officeDocument/2006/relationships/slide" Target="slides/slide5.xml"/><Relationship Id="rId32" Type="http://schemas.openxmlformats.org/officeDocument/2006/relationships/font" Target="fonts/HelveticaNeue-bold.fntdata"/><Relationship Id="rId13" Type="http://schemas.openxmlformats.org/officeDocument/2006/relationships/slide" Target="slides/slide8.xml"/><Relationship Id="rId35" Type="http://schemas.openxmlformats.org/officeDocument/2006/relationships/font" Target="fonts/CenturyGothic-regular.fntdata"/><Relationship Id="rId12" Type="http://schemas.openxmlformats.org/officeDocument/2006/relationships/slide" Target="slides/slide7.xml"/><Relationship Id="rId34" Type="http://schemas.openxmlformats.org/officeDocument/2006/relationships/font" Target="fonts/HelveticaNeue-boldItalic.fntdata"/><Relationship Id="rId15" Type="http://schemas.openxmlformats.org/officeDocument/2006/relationships/slide" Target="slides/slide10.xml"/><Relationship Id="rId37" Type="http://schemas.openxmlformats.org/officeDocument/2006/relationships/font" Target="fonts/CenturyGothic-italic.fntdata"/><Relationship Id="rId14" Type="http://schemas.openxmlformats.org/officeDocument/2006/relationships/slide" Target="slides/slide9.xml"/><Relationship Id="rId36" Type="http://schemas.openxmlformats.org/officeDocument/2006/relationships/font" Target="fonts/CenturyGothic-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CenturyGothic-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199" cy="4114800"/>
          </a:xfrm>
          <a:prstGeom prst="rect">
            <a:avLst/>
          </a:prstGeom>
          <a:noFill/>
          <a:ln>
            <a:noFill/>
          </a:ln>
        </p:spPr>
        <p:txBody>
          <a:bodyPr anchorCtr="0" anchor="ctr" bIns="91425" lIns="91425" spcFirstLastPara="1" rIns="91425" wrap="square" tIns="91425"/>
          <a:lstStyle>
            <a:lvl1pPr indent="-228600" lvl="0" marL="457200" marR="0" rtl="0" algn="l">
              <a:spcBef>
                <a:spcPts val="0"/>
              </a:spcBef>
              <a:spcAft>
                <a:spcPts val="0"/>
              </a:spcAft>
              <a:buSzPts val="1400"/>
              <a:buNone/>
              <a:defRPr b="0" i="0" sz="900" u="none" cap="none" strike="noStrike">
                <a:solidFill>
                  <a:schemeClr val="dk1"/>
                </a:solidFill>
                <a:latin typeface="Century Gothic"/>
                <a:ea typeface="Century Gothic"/>
                <a:cs typeface="Century Gothic"/>
                <a:sym typeface="Century Gothic"/>
              </a:defRPr>
            </a:lvl1pPr>
            <a:lvl2pPr indent="-228600" lvl="1" marL="914400" marR="0" rtl="0" algn="l">
              <a:spcBef>
                <a:spcPts val="0"/>
              </a:spcBef>
              <a:spcAft>
                <a:spcPts val="0"/>
              </a:spcAft>
              <a:buSzPts val="1400"/>
              <a:buNone/>
              <a:defRPr b="0" i="0" sz="9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9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9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9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9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9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9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9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43828df554_0_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04" name="Google Shape;204;g43828df554_0_8: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b="0" i="0" sz="900" u="none" cap="none" strike="noStrike">
              <a:solidFill>
                <a:schemeClr val="dk1"/>
              </a:solidFill>
              <a:latin typeface="Century Gothic"/>
              <a:ea typeface="Century Gothic"/>
              <a:cs typeface="Century Gothic"/>
              <a:sym typeface="Century Gothic"/>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4380f7965c_0_16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4380f7965c_0_161: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BigQuery: commercial/paid, flat JSON payload must always be decoded to get useful info. We have all this data in GHA.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g4380f7965c_0_1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4380f7965c_0_167: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GitHub API, slow, API limited, no historical data.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4380f7965c_0_17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4380f7965c_0_173: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GHA: full history, fast, free, open source.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4380f7965c_0_18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4380f7965c_0_184: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git - for </a:t>
            </a:r>
            <a:r>
              <a:rPr lang="en-US"/>
              <a:t>file</a:t>
            </a:r>
            <a:r>
              <a:rPr lang="en-US"/>
              <a:t> level granularity repository groups definitions (used in Kubernetes). Allows files/commits analysis. Local copy of all repos. git to GitHub link from ghusers.rb (commits analysis) cncf/gitdm.</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4" name="Shape 294"/>
        <p:cNvGrpSpPr/>
        <p:nvPr/>
      </p:nvGrpSpPr>
      <p:grpSpPr>
        <a:xfrm>
          <a:off x="0" y="0"/>
          <a:ext cx="0" cy="0"/>
          <a:chOff x="0" y="0"/>
          <a:chExt cx="0" cy="0"/>
        </a:xfrm>
      </p:grpSpPr>
      <p:sp>
        <p:nvSpPr>
          <p:cNvPr id="295" name="Google Shape;295;g4380f7965c_0_19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4380f7965c_0_190: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We have a custom minimal TSDB implementation for Postgres. DevStats uses its own functions to use Postgres as a TSDB for metrics results storage. Grafana uses PSQL as a data source directly after metrics are calculated.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Google Shape;302;g4380f7965c_0_19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4380f7965c_0_196: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git, GitHub API (API Oauth key) tools. Import from cncf/gitdm.</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8" name="Shape 308"/>
        <p:cNvGrpSpPr/>
        <p:nvPr/>
      </p:nvGrpSpPr>
      <p:grpSpPr>
        <a:xfrm>
          <a:off x="0" y="0"/>
          <a:ext cx="0" cy="0"/>
          <a:chOff x="0" y="0"/>
          <a:chExt cx="0" cy="0"/>
        </a:xfrm>
      </p:grpSpPr>
      <p:sp>
        <p:nvSpPr>
          <p:cNvPr id="309" name="Google Shape;309;g4380f7965c_0_20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4380f7965c_0_202: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Annotations (howto), atgs (drop-down values), columns for TSDB PSQL.</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5" name="Shape 315"/>
        <p:cNvGrpSpPr/>
        <p:nvPr/>
      </p:nvGrpSpPr>
      <p:grpSpPr>
        <a:xfrm>
          <a:off x="0" y="0"/>
          <a:ext cx="0" cy="0"/>
          <a:chOff x="0" y="0"/>
          <a:chExt cx="0" cy="0"/>
        </a:xfrm>
      </p:grpSpPr>
      <p:sp>
        <p:nvSpPr>
          <p:cNvPr id="316" name="Google Shape;316;g4380f7965c_0_2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4380f7965c_0_213: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CI (Travis), CD (custom Travis webhook handler in go), vars, runq, sqlitedb, replacer, merge_pdbs.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2" name="Shape 322"/>
        <p:cNvGrpSpPr/>
        <p:nvPr/>
      </p:nvGrpSpPr>
      <p:grpSpPr>
        <a:xfrm>
          <a:off x="0" y="0"/>
          <a:ext cx="0" cy="0"/>
          <a:chOff x="0" y="0"/>
          <a:chExt cx="0" cy="0"/>
        </a:xfrm>
      </p:grpSpPr>
      <p:sp>
        <p:nvSpPr>
          <p:cNvPr id="323" name="Google Shape;323;g4380f7965c_0_2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4380f7965c_0_219: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GHA, git, GH API -&gt; PSQL -&gt; TSDB -&gt; Grafana (Apache, Let’s Encrypt, packet.net, Google Analytics). Const/variable tables.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9" name="Shape 329"/>
        <p:cNvGrpSpPr/>
        <p:nvPr/>
      </p:nvGrpSpPr>
      <p:grpSpPr>
        <a:xfrm>
          <a:off x="0" y="0"/>
          <a:ext cx="0" cy="0"/>
          <a:chOff x="0" y="0"/>
          <a:chExt cx="0" cy="0"/>
        </a:xfrm>
      </p:grpSpPr>
      <p:sp>
        <p:nvSpPr>
          <p:cNvPr id="330" name="Google Shape;330;g4380f7965c_0_2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4380f7965c_0_225: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Dup columns for speedup and save joins. Indexes on columns used in metrics and on some functions.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4380f7965c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4380f7965c_0_0: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US"/>
              <a:t>DevStats</a:t>
            </a:r>
            <a:r>
              <a:rPr lang="en-US"/>
              <a:t> main repository contains DevStats implementation for all CNCF projects, </a:t>
            </a:r>
            <a:r>
              <a:rPr b="1" lang="en-US"/>
              <a:t>DevStats-example</a:t>
            </a:r>
            <a:r>
              <a:rPr lang="en-US"/>
              <a:t> - single deployment lacking HTTPS, Google Analytics, Domain, Apache proxy for a single org: Homebrew (packet.net on arm64).</a:t>
            </a:r>
            <a:endParaRPr/>
          </a:p>
          <a:p>
            <a:pPr indent="0" lvl="0" marL="0" rtl="0" algn="l">
              <a:spcBef>
                <a:spcPts val="0"/>
              </a:spcBef>
              <a:spcAft>
                <a:spcPts val="0"/>
              </a:spcAft>
              <a:buNone/>
            </a:pPr>
            <a:r>
              <a:rPr lang="en-US"/>
              <a:t>Using Apache proxy to point to multiple grafana instances running on different ports depending on current hostname. 3 bare metal servers with Ubuntu 18.04 LTS (2 amd64 and 1 arm64 devstats-example).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Google Shape;337;g4380f7965c_0_2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4380f7965c_0_231: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Multithreaded (48 CPUs), packet.net 3 servers, wildcard domains, apache proxy, let’s encrypt ssl, google analytics, grafana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3" name="Shape 343"/>
        <p:cNvGrpSpPr/>
        <p:nvPr/>
      </p:nvGrpSpPr>
      <p:grpSpPr>
        <a:xfrm>
          <a:off x="0" y="0"/>
          <a:ext cx="0" cy="0"/>
          <a:chOff x="0" y="0"/>
          <a:chExt cx="0" cy="0"/>
        </a:xfrm>
      </p:grpSpPr>
      <p:sp>
        <p:nvSpPr>
          <p:cNvPr id="344" name="Google Shape;344;g4380f7965c_0_2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4380f7965c_0_237: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ruby+psql, ruby+psql/mysql, go+psql, +gitdm, -ruby, +git, +influxdb, +ghapi, -influxdb</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0" name="Shape 350"/>
        <p:cNvGrpSpPr/>
        <p:nvPr/>
      </p:nvGrpSpPr>
      <p:grpSpPr>
        <a:xfrm>
          <a:off x="0" y="0"/>
          <a:ext cx="0" cy="0"/>
          <a:chOff x="0" y="0"/>
          <a:chExt cx="0" cy="0"/>
        </a:xfrm>
      </p:grpSpPr>
      <p:sp>
        <p:nvSpPr>
          <p:cNvPr id="351" name="Google Shape;351;g4380f7965c_0_24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4380f7965c_0_243: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OSS tools:compilation, tests, CI, CD, PRs welcomed, env variables very heavy used.</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7" name="Shape 357"/>
        <p:cNvGrpSpPr/>
        <p:nvPr/>
      </p:nvGrpSpPr>
      <p:grpSpPr>
        <a:xfrm>
          <a:off x="0" y="0"/>
          <a:ext cx="0" cy="0"/>
          <a:chOff x="0" y="0"/>
          <a:chExt cx="0" cy="0"/>
        </a:xfrm>
      </p:grpSpPr>
      <p:sp>
        <p:nvSpPr>
          <p:cNvPr id="358" name="Google Shape;358;g4380f7965c_0_2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4380f7965c_0_249: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GDPR for both devstats &amp; gitdm, excluding bots.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4" name="Shape 364"/>
        <p:cNvGrpSpPr/>
        <p:nvPr/>
      </p:nvGrpSpPr>
      <p:grpSpPr>
        <a:xfrm>
          <a:off x="0" y="0"/>
          <a:ext cx="0" cy="0"/>
          <a:chOff x="0" y="0"/>
          <a:chExt cx="0" cy="0"/>
        </a:xfrm>
      </p:grpSpPr>
      <p:sp>
        <p:nvSpPr>
          <p:cNvPr id="365" name="Google Shape;365;g4380f7965c_0_25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4380f7965c_0_255: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Docs, dashboard docs, periods definitions, annotation ranges.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Google Shape;372;g4380f7965c_0_26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4380f7965c_0_261: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localization related dashboards: countries, </a:t>
            </a:r>
            <a:r>
              <a:rPr lang="en-US"/>
              <a:t>time zones</a:t>
            </a:r>
            <a:r>
              <a:rPr lang="en-US"/>
              <a:t>, tz offsets.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4380f7965c_0_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4380f7965c_0_60: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We are supporting old GitHub format per -21015 (from 1/1/14 to 12/31/14) and new format starting with 1/1/15.</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4380f7965c_0_1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4380f7965c_0_118: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US"/>
              <a:t>Repository group</a:t>
            </a:r>
            <a:r>
              <a:rPr lang="en-US"/>
              <a:t>s: by default each repo is a separate repository group. You can define your own set of repos/orgs as repository groups. For example ‘All CNCF’ project defined each CNCF project as a single repository group. </a:t>
            </a:r>
            <a:r>
              <a:rPr b="1" lang="en-US"/>
              <a:t>Affiliations</a:t>
            </a:r>
            <a:r>
              <a:rPr lang="en-US"/>
              <a:t> come from cncf/gidm, we have a separate employy who works on this manually full time. Automatic tools aren’t good enough for it - tested multiple times. </a:t>
            </a:r>
            <a:r>
              <a:rPr b="1" lang="en-US"/>
              <a:t>Geonames</a:t>
            </a:r>
            <a:r>
              <a:rPr lang="en-US"/>
              <a:t> uses geonames.org database to allow GitHub location -&gt; country Id, timezone, timezone offset lookups</a:t>
            </a:r>
            <a:endParaRPr b="1"/>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4380f7965c_0_1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4380f7965c_0_124: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Monthly, Quarterly, Yearly ranges. </a:t>
            </a:r>
            <a:r>
              <a:rPr b="1" lang="en-US"/>
              <a:t>Annotation ranges</a:t>
            </a:r>
            <a:r>
              <a:rPr lang="en-US"/>
              <a: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Google Shape;239;g4380f7965c_0_1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4380f7965c_0_130: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So </a:t>
            </a:r>
            <a:r>
              <a:rPr b="1" lang="en-US"/>
              <a:t>all.devstats.cncf.io</a:t>
            </a:r>
            <a:r>
              <a:rPr lang="en-US"/>
              <a:t> allows seeing stats for all projects combined and for every single project alon via selecting it from repo group drop-down. If you want more details you can choose projectname.devstats.cncf.io and then select single repository group to see single repo stats (or special group stats as defined for K8s).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4380f7965c_0_1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4380f7965c_0_137: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US"/>
              <a:t>Separate </a:t>
            </a:r>
            <a:r>
              <a:rPr b="1" lang="en-US"/>
              <a:t>employee</a:t>
            </a:r>
            <a:r>
              <a:rPr lang="en-US"/>
              <a:t> working on company affiliations/email </a:t>
            </a:r>
            <a:r>
              <a:rPr lang="en-US"/>
              <a:t>enrichment</a:t>
            </a:r>
            <a:r>
              <a:rPr lang="en-US"/>
              <a:t> process. We have been trying clearbit and few more commercial email </a:t>
            </a:r>
            <a:r>
              <a:rPr lang="en-US"/>
              <a:t>enrichments</a:t>
            </a:r>
            <a:r>
              <a:rPr lang="en-US"/>
              <a:t> but the effects were rather poor.</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4380f7965c_0_1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4380f7965c_0_149: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Manual affiliations overwriting/providing by PRs against simple text file.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4380f7965c_0_15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4380f7965c_0_155:notes"/>
          <p:cNvSpPr txBox="1"/>
          <p:nvPr>
            <p:ph idx="1" type="body"/>
          </p:nvPr>
        </p:nvSpPr>
        <p:spPr>
          <a:xfrm>
            <a:off x="914400" y="4343400"/>
            <a:ext cx="5029200" cy="41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GHA &gt;80k JSONs/hour. Capacity problems..</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 Id="rId3" Type="http://schemas.openxmlformats.org/officeDocument/2006/relationships/image" Target="../media/image9.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9.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192" y="0"/>
            <a:ext cx="9144000" cy="5143500"/>
          </a:xfrm>
          <a:prstGeom prst="rect">
            <a:avLst/>
          </a:prstGeom>
          <a:solidFill>
            <a:schemeClr val="lt1"/>
          </a:solidFill>
          <a:ln>
            <a:noFill/>
          </a:ln>
        </p:spPr>
        <p:txBody>
          <a:bodyPr anchorCtr="0" anchor="ctr" bIns="45675" lIns="91425" spcFirstLastPara="1" rIns="91425" wrap="square" tIns="45675">
            <a:noAutofit/>
          </a:bodyPr>
          <a:lstStyle/>
          <a:p>
            <a:pPr indent="0" lvl="0" marL="0" marR="0" rtl="0" algn="ctr">
              <a:spcBef>
                <a:spcPts val="0"/>
              </a:spcBef>
              <a:spcAft>
                <a:spcPts val="0"/>
              </a:spcAft>
              <a:buClr>
                <a:schemeClr val="dk1"/>
              </a:buClr>
              <a:buFont typeface="Calibri"/>
              <a:buNone/>
            </a:pPr>
            <a:r>
              <a:t/>
            </a:r>
            <a:endParaRPr b="0" i="0" sz="1800" u="none" cap="none" strike="noStrike">
              <a:solidFill>
                <a:schemeClr val="lt1"/>
              </a:solidFill>
              <a:latin typeface="Calibri"/>
              <a:ea typeface="Calibri"/>
              <a:cs typeface="Calibri"/>
              <a:sym typeface="Calibri"/>
            </a:endParaRPr>
          </a:p>
        </p:txBody>
      </p:sp>
      <p:pic>
        <p:nvPicPr>
          <p:cNvPr descr="CNCF_PPT_Background_v1-01.png" id="11" name="Google Shape;11;p2"/>
          <p:cNvPicPr preferRelativeResize="0"/>
          <p:nvPr/>
        </p:nvPicPr>
        <p:blipFill rotWithShape="1">
          <a:blip r:embed="rId2">
            <a:alphaModFix/>
          </a:blip>
          <a:srcRect b="0" l="0" r="3614" t="0"/>
          <a:stretch/>
        </p:blipFill>
        <p:spPr>
          <a:xfrm>
            <a:off x="330221" y="0"/>
            <a:ext cx="8813700" cy="5171100"/>
          </a:xfrm>
          <a:prstGeom prst="rect">
            <a:avLst/>
          </a:prstGeom>
          <a:noFill/>
          <a:ln>
            <a:noFill/>
          </a:ln>
        </p:spPr>
      </p:pic>
      <p:sp>
        <p:nvSpPr>
          <p:cNvPr id="12" name="Google Shape;12;p2"/>
          <p:cNvSpPr txBox="1"/>
          <p:nvPr>
            <p:ph type="ctrTitle"/>
          </p:nvPr>
        </p:nvSpPr>
        <p:spPr>
          <a:xfrm>
            <a:off x="266262" y="2196913"/>
            <a:ext cx="4867800" cy="1396200"/>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Clr>
                <a:srgbClr val="446CA9"/>
              </a:buClr>
              <a:buSzPts val="1400"/>
              <a:buFont typeface="Helvetica Neue"/>
              <a:buNone/>
              <a:defRPr b="0" i="0" sz="3825" u="none" cap="none" strike="noStrike">
                <a:solidFill>
                  <a:srgbClr val="446CA9"/>
                </a:solidFill>
                <a:latin typeface="Century Gothic"/>
                <a:ea typeface="Century Gothic"/>
                <a:cs typeface="Century Gothic"/>
                <a:sym typeface="Century Gothic"/>
              </a:defRPr>
            </a:lvl1pPr>
            <a:lvl2pPr indent="0" lvl="1" marL="0" marR="0" rtl="0" algn="l">
              <a:spcBef>
                <a:spcPts val="0"/>
              </a:spcBef>
              <a:spcAft>
                <a:spcPts val="0"/>
              </a:spcAft>
              <a:buSzPts val="1400"/>
              <a:buNone/>
              <a:defRPr sz="1800"/>
            </a:lvl2pPr>
            <a:lvl3pPr indent="0" lvl="2" marL="0" marR="0" rtl="0" algn="l">
              <a:spcBef>
                <a:spcPts val="0"/>
              </a:spcBef>
              <a:spcAft>
                <a:spcPts val="0"/>
              </a:spcAft>
              <a:buSzPts val="1400"/>
              <a:buNone/>
              <a:defRPr sz="1800"/>
            </a:lvl3pPr>
            <a:lvl4pPr indent="0" lvl="3" marL="0" marR="0" rtl="0" algn="l">
              <a:spcBef>
                <a:spcPts val="0"/>
              </a:spcBef>
              <a:spcAft>
                <a:spcPts val="0"/>
              </a:spcAft>
              <a:buSzPts val="1400"/>
              <a:buNone/>
              <a:defRPr sz="1800"/>
            </a:lvl4pPr>
            <a:lvl5pPr indent="0" lvl="4" marL="0" marR="0" rtl="0" algn="l">
              <a:spcBef>
                <a:spcPts val="0"/>
              </a:spcBef>
              <a:spcAft>
                <a:spcPts val="0"/>
              </a:spcAft>
              <a:buSzPts val="1400"/>
              <a:buNone/>
              <a:defRPr sz="1800"/>
            </a:lvl5pPr>
            <a:lvl6pPr indent="0" lvl="5" marL="0" marR="0" rtl="0" algn="l">
              <a:spcBef>
                <a:spcPts val="0"/>
              </a:spcBef>
              <a:spcAft>
                <a:spcPts val="0"/>
              </a:spcAft>
              <a:buSzPts val="1400"/>
              <a:buNone/>
              <a:defRPr sz="1800"/>
            </a:lvl6pPr>
            <a:lvl7pPr indent="0" lvl="6" marL="0" marR="0" rtl="0" algn="l">
              <a:spcBef>
                <a:spcPts val="0"/>
              </a:spcBef>
              <a:spcAft>
                <a:spcPts val="0"/>
              </a:spcAft>
              <a:buSzPts val="1400"/>
              <a:buNone/>
              <a:defRPr sz="1800"/>
            </a:lvl7pPr>
            <a:lvl8pPr indent="0" lvl="7" marL="0" marR="0" rtl="0" algn="l">
              <a:spcBef>
                <a:spcPts val="0"/>
              </a:spcBef>
              <a:spcAft>
                <a:spcPts val="0"/>
              </a:spcAft>
              <a:buSzPts val="1400"/>
              <a:buNone/>
              <a:defRPr sz="1800"/>
            </a:lvl8pPr>
            <a:lvl9pPr indent="0" lvl="8" marL="0" marR="0" rtl="0" algn="l">
              <a:spcBef>
                <a:spcPts val="0"/>
              </a:spcBef>
              <a:spcAft>
                <a:spcPts val="0"/>
              </a:spcAft>
              <a:buSzPts val="1400"/>
              <a:buNone/>
              <a:defRPr sz="1800"/>
            </a:lvl9pPr>
          </a:lstStyle>
          <a:p/>
        </p:txBody>
      </p:sp>
      <p:sp>
        <p:nvSpPr>
          <p:cNvPr id="13" name="Google Shape;13;p2"/>
          <p:cNvSpPr txBox="1"/>
          <p:nvPr>
            <p:ph idx="1" type="subTitle"/>
          </p:nvPr>
        </p:nvSpPr>
        <p:spPr>
          <a:xfrm>
            <a:off x="266262" y="3763298"/>
            <a:ext cx="4008900" cy="534000"/>
          </a:xfrm>
          <a:prstGeom prst="rect">
            <a:avLst/>
          </a:prstGeom>
          <a:noFill/>
          <a:ln>
            <a:noFill/>
          </a:ln>
        </p:spPr>
        <p:txBody>
          <a:bodyPr anchorCtr="0" anchor="t" bIns="91425" lIns="91425" spcFirstLastPara="1" rIns="91425" wrap="square" tIns="91425"/>
          <a:lstStyle>
            <a:lvl1pPr indent="0" lvl="0" marL="0" marR="0" rtl="0" algn="l">
              <a:spcBef>
                <a:spcPts val="375"/>
              </a:spcBef>
              <a:spcAft>
                <a:spcPts val="0"/>
              </a:spcAft>
              <a:buClr>
                <a:srgbClr val="446CA9"/>
              </a:buClr>
              <a:buSzPts val="2400"/>
              <a:buFont typeface="Arial"/>
              <a:buNone/>
              <a:defRPr b="0" i="0" sz="1800" u="none" cap="none" strike="noStrike">
                <a:solidFill>
                  <a:schemeClr val="dk1"/>
                </a:solidFill>
                <a:latin typeface="Century Gothic"/>
                <a:ea typeface="Century Gothic"/>
                <a:cs typeface="Century Gothic"/>
                <a:sym typeface="Century Gothic"/>
              </a:defRPr>
            </a:lvl1pPr>
            <a:lvl2pPr indent="0" lvl="1" marL="457200" marR="0" rtl="0" algn="ctr">
              <a:spcBef>
                <a:spcPts val="525"/>
              </a:spcBef>
              <a:spcAft>
                <a:spcPts val="0"/>
              </a:spcAft>
              <a:buClr>
                <a:srgbClr val="446CA9"/>
              </a:buClr>
              <a:buSzPts val="2000"/>
              <a:buFont typeface="Arial"/>
              <a:buNone/>
              <a:defRPr b="0" i="0" sz="2175" u="none" cap="none" strike="noStrike">
                <a:solidFill>
                  <a:srgbClr val="888888"/>
                </a:solidFill>
                <a:latin typeface="Helvetica Neue"/>
                <a:ea typeface="Helvetica Neue"/>
                <a:cs typeface="Helvetica Neue"/>
                <a:sym typeface="Helvetica Neue"/>
              </a:defRPr>
            </a:lvl2pPr>
            <a:lvl3pPr indent="0" lvl="2" marL="914400" marR="0" rtl="0" algn="ctr">
              <a:spcBef>
                <a:spcPts val="375"/>
              </a:spcBef>
              <a:spcAft>
                <a:spcPts val="0"/>
              </a:spcAft>
              <a:buClr>
                <a:srgbClr val="446CA9"/>
              </a:buClr>
              <a:buSzPts val="2000"/>
              <a:buFont typeface="Arial"/>
              <a:buNone/>
              <a:defRPr b="0" i="0" sz="1800" u="none" cap="none" strike="noStrike">
                <a:solidFill>
                  <a:srgbClr val="888888"/>
                </a:solidFill>
                <a:latin typeface="Helvetica Neue"/>
                <a:ea typeface="Helvetica Neue"/>
                <a:cs typeface="Helvetica Neue"/>
                <a:sym typeface="Helvetica Neue"/>
              </a:defRPr>
            </a:lvl3pPr>
            <a:lvl4pPr indent="0" lvl="3" marL="1371600" marR="0" rtl="0" algn="ctr">
              <a:spcBef>
                <a:spcPts val="375"/>
              </a:spcBef>
              <a:spcAft>
                <a:spcPts val="0"/>
              </a:spcAft>
              <a:buClr>
                <a:srgbClr val="446CA9"/>
              </a:buClr>
              <a:buSzPts val="1800"/>
              <a:buFont typeface="Arial"/>
              <a:buNone/>
              <a:defRPr b="0" i="0" sz="1800" u="none" cap="none" strike="noStrike">
                <a:solidFill>
                  <a:srgbClr val="888888"/>
                </a:solidFill>
                <a:latin typeface="Helvetica Neue"/>
                <a:ea typeface="Helvetica Neue"/>
                <a:cs typeface="Helvetica Neue"/>
                <a:sym typeface="Helvetica Neue"/>
              </a:defRPr>
            </a:lvl4pPr>
            <a:lvl5pPr indent="0" lvl="4" marL="1828800" marR="0" rtl="0" algn="ctr">
              <a:spcBef>
                <a:spcPts val="375"/>
              </a:spcBef>
              <a:spcAft>
                <a:spcPts val="0"/>
              </a:spcAft>
              <a:buClr>
                <a:srgbClr val="446CA9"/>
              </a:buClr>
              <a:buSzPts val="1800"/>
              <a:buFont typeface="Arial"/>
              <a:buNone/>
              <a:defRPr b="0" i="0" sz="1800" u="none" cap="none" strike="noStrike">
                <a:solidFill>
                  <a:srgbClr val="888888"/>
                </a:solidFill>
                <a:latin typeface="Helvetica Neue"/>
                <a:ea typeface="Helvetica Neue"/>
                <a:cs typeface="Helvetica Neue"/>
                <a:sym typeface="Helvetica Neue"/>
              </a:defRPr>
            </a:lvl5pPr>
            <a:lvl6pPr indent="0" lvl="5" marL="2286000" marR="0" rtl="0" algn="ctr">
              <a:spcBef>
                <a:spcPts val="375"/>
              </a:spcBef>
              <a:spcAft>
                <a:spcPts val="0"/>
              </a:spcAft>
              <a:buClr>
                <a:srgbClr val="888888"/>
              </a:buClr>
              <a:buSzPts val="1400"/>
              <a:buFont typeface="Arial"/>
              <a:buNone/>
              <a:defRPr b="0" i="0" sz="2025" u="none" cap="none" strike="noStrike">
                <a:solidFill>
                  <a:srgbClr val="888888"/>
                </a:solidFill>
                <a:latin typeface="Calibri"/>
                <a:ea typeface="Calibri"/>
                <a:cs typeface="Calibri"/>
                <a:sym typeface="Calibri"/>
              </a:defRPr>
            </a:lvl6pPr>
            <a:lvl7pPr indent="0" lvl="6" marL="2743200" marR="0" rtl="0" algn="ctr">
              <a:spcBef>
                <a:spcPts val="375"/>
              </a:spcBef>
              <a:spcAft>
                <a:spcPts val="0"/>
              </a:spcAft>
              <a:buClr>
                <a:srgbClr val="888888"/>
              </a:buClr>
              <a:buSzPts val="1400"/>
              <a:buFont typeface="Arial"/>
              <a:buNone/>
              <a:defRPr b="0" i="0" sz="2025" u="none" cap="none" strike="noStrike">
                <a:solidFill>
                  <a:srgbClr val="888888"/>
                </a:solidFill>
                <a:latin typeface="Calibri"/>
                <a:ea typeface="Calibri"/>
                <a:cs typeface="Calibri"/>
                <a:sym typeface="Calibri"/>
              </a:defRPr>
            </a:lvl7pPr>
            <a:lvl8pPr indent="0" lvl="7" marL="3200400" marR="0" rtl="0" algn="ctr">
              <a:spcBef>
                <a:spcPts val="375"/>
              </a:spcBef>
              <a:spcAft>
                <a:spcPts val="0"/>
              </a:spcAft>
              <a:buClr>
                <a:srgbClr val="888888"/>
              </a:buClr>
              <a:buSzPts val="1400"/>
              <a:buFont typeface="Arial"/>
              <a:buNone/>
              <a:defRPr b="0" i="0" sz="2025" u="none" cap="none" strike="noStrike">
                <a:solidFill>
                  <a:srgbClr val="888888"/>
                </a:solidFill>
                <a:latin typeface="Calibri"/>
                <a:ea typeface="Calibri"/>
                <a:cs typeface="Calibri"/>
                <a:sym typeface="Calibri"/>
              </a:defRPr>
            </a:lvl8pPr>
            <a:lvl9pPr indent="0" lvl="8" marL="3657600" marR="0" rtl="0" algn="ctr">
              <a:spcBef>
                <a:spcPts val="375"/>
              </a:spcBef>
              <a:spcAft>
                <a:spcPts val="0"/>
              </a:spcAft>
              <a:buClr>
                <a:srgbClr val="888888"/>
              </a:buClr>
              <a:buSzPts val="1400"/>
              <a:buFont typeface="Arial"/>
              <a:buNone/>
              <a:defRPr b="0" i="0" sz="2025" u="none" cap="none" strike="noStrike">
                <a:solidFill>
                  <a:srgbClr val="888888"/>
                </a:solidFill>
                <a:latin typeface="Calibri"/>
                <a:ea typeface="Calibri"/>
                <a:cs typeface="Calibri"/>
                <a:sym typeface="Calibri"/>
              </a:defRPr>
            </a:lvl9pPr>
          </a:lstStyle>
          <a:p/>
        </p:txBody>
      </p:sp>
      <p:sp>
        <p:nvSpPr>
          <p:cNvPr id="14" name="Google Shape;14;p2"/>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lgn="r">
              <a:buNone/>
              <a:defRPr sz="1300">
                <a:solidFill>
                  <a:srgbClr val="595959"/>
                </a:solidFill>
                <a:latin typeface="Century Gothic"/>
                <a:ea typeface="Century Gothic"/>
                <a:cs typeface="Century Gothic"/>
                <a:sym typeface="Century Gothic"/>
              </a:defRPr>
            </a:lvl1pPr>
            <a:lvl2pPr lvl="1" algn="r">
              <a:buNone/>
              <a:defRPr sz="1300">
                <a:solidFill>
                  <a:srgbClr val="595959"/>
                </a:solidFill>
                <a:latin typeface="Century Gothic"/>
                <a:ea typeface="Century Gothic"/>
                <a:cs typeface="Century Gothic"/>
                <a:sym typeface="Century Gothic"/>
              </a:defRPr>
            </a:lvl2pPr>
            <a:lvl3pPr lvl="2" algn="r">
              <a:buNone/>
              <a:defRPr sz="1300">
                <a:solidFill>
                  <a:srgbClr val="595959"/>
                </a:solidFill>
                <a:latin typeface="Century Gothic"/>
                <a:ea typeface="Century Gothic"/>
                <a:cs typeface="Century Gothic"/>
                <a:sym typeface="Century Gothic"/>
              </a:defRPr>
            </a:lvl3pPr>
            <a:lvl4pPr lvl="3" algn="r">
              <a:buNone/>
              <a:defRPr sz="1300">
                <a:solidFill>
                  <a:srgbClr val="595959"/>
                </a:solidFill>
                <a:latin typeface="Century Gothic"/>
                <a:ea typeface="Century Gothic"/>
                <a:cs typeface="Century Gothic"/>
                <a:sym typeface="Century Gothic"/>
              </a:defRPr>
            </a:lvl4pPr>
            <a:lvl5pPr lvl="4" algn="r">
              <a:buNone/>
              <a:defRPr sz="1300">
                <a:solidFill>
                  <a:srgbClr val="595959"/>
                </a:solidFill>
                <a:latin typeface="Century Gothic"/>
                <a:ea typeface="Century Gothic"/>
                <a:cs typeface="Century Gothic"/>
                <a:sym typeface="Century Gothic"/>
              </a:defRPr>
            </a:lvl5pPr>
            <a:lvl6pPr lvl="5" algn="r">
              <a:buNone/>
              <a:defRPr sz="1300">
                <a:solidFill>
                  <a:srgbClr val="595959"/>
                </a:solidFill>
                <a:latin typeface="Century Gothic"/>
                <a:ea typeface="Century Gothic"/>
                <a:cs typeface="Century Gothic"/>
                <a:sym typeface="Century Gothic"/>
              </a:defRPr>
            </a:lvl6pPr>
            <a:lvl7pPr lvl="6" algn="r">
              <a:buNone/>
              <a:defRPr sz="1300">
                <a:solidFill>
                  <a:srgbClr val="595959"/>
                </a:solidFill>
                <a:latin typeface="Century Gothic"/>
                <a:ea typeface="Century Gothic"/>
                <a:cs typeface="Century Gothic"/>
                <a:sym typeface="Century Gothic"/>
              </a:defRPr>
            </a:lvl7pPr>
            <a:lvl8pPr lvl="7" algn="r">
              <a:buNone/>
              <a:defRPr sz="1300">
                <a:solidFill>
                  <a:srgbClr val="595959"/>
                </a:solidFill>
                <a:latin typeface="Century Gothic"/>
                <a:ea typeface="Century Gothic"/>
                <a:cs typeface="Century Gothic"/>
                <a:sym typeface="Century Gothic"/>
              </a:defRPr>
            </a:lvl8pPr>
            <a:lvl9pPr lvl="8" algn="r">
              <a:buNone/>
              <a:defRPr sz="1300">
                <a:solidFill>
                  <a:srgbClr val="595959"/>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pic>
        <p:nvPicPr>
          <p:cNvPr descr="CNCF_Alternate_Pantone.png" id="15" name="Google Shape;15;p2"/>
          <p:cNvPicPr preferRelativeResize="0"/>
          <p:nvPr/>
        </p:nvPicPr>
        <p:blipFill rotWithShape="1">
          <a:blip r:embed="rId3">
            <a:alphaModFix/>
          </a:blip>
          <a:srcRect b="0" l="0" r="0" t="0"/>
          <a:stretch/>
        </p:blipFill>
        <p:spPr>
          <a:xfrm>
            <a:off x="330227" y="334153"/>
            <a:ext cx="3363000" cy="5340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p:cSld name="Title Only">
    <p:spTree>
      <p:nvGrpSpPr>
        <p:cNvPr id="63" name="Shape 63"/>
        <p:cNvGrpSpPr/>
        <p:nvPr/>
      </p:nvGrpSpPr>
      <p:grpSpPr>
        <a:xfrm>
          <a:off x="0" y="0"/>
          <a:ext cx="0" cy="0"/>
          <a:chOff x="0" y="0"/>
          <a:chExt cx="0" cy="0"/>
        </a:xfrm>
      </p:grpSpPr>
      <p:sp>
        <p:nvSpPr>
          <p:cNvPr id="64" name="Google Shape;64;p12"/>
          <p:cNvSpPr txBox="1"/>
          <p:nvPr>
            <p:ph type="title"/>
          </p:nvPr>
        </p:nvSpPr>
        <p:spPr>
          <a:xfrm>
            <a:off x="257175" y="321389"/>
            <a:ext cx="8629800" cy="443100"/>
          </a:xfrm>
          <a:prstGeom prst="rect">
            <a:avLst/>
          </a:prstGeom>
          <a:noFill/>
          <a:ln>
            <a:noFill/>
          </a:ln>
        </p:spPr>
        <p:txBody>
          <a:bodyPr anchorCtr="0" anchor="ctr" bIns="68575" lIns="68575" spcFirstLastPara="1" rIns="68575" wrap="square" tIns="68575"/>
          <a:lstStyle>
            <a:lvl1pPr lvl="0" marR="0" rtl="0" algn="l">
              <a:lnSpc>
                <a:spcPct val="90000"/>
              </a:lnSpc>
              <a:spcBef>
                <a:spcPts val="0"/>
              </a:spcBef>
              <a:spcAft>
                <a:spcPts val="0"/>
              </a:spcAft>
              <a:buClr>
                <a:schemeClr val="accent2"/>
              </a:buClr>
              <a:buSzPts val="2700"/>
              <a:buFont typeface="Century Gothic"/>
              <a:buNone/>
              <a:defRPr b="1" i="0" sz="2700" u="none" cap="none" strike="noStrike">
                <a:solidFill>
                  <a:schemeClr val="accent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ubtitle and Content">
  <p:cSld name="Title, Subtitle and Content">
    <p:spTree>
      <p:nvGrpSpPr>
        <p:cNvPr id="65" name="Shape 65"/>
        <p:cNvGrpSpPr/>
        <p:nvPr/>
      </p:nvGrpSpPr>
      <p:grpSpPr>
        <a:xfrm>
          <a:off x="0" y="0"/>
          <a:ext cx="0" cy="0"/>
          <a:chOff x="0" y="0"/>
          <a:chExt cx="0" cy="0"/>
        </a:xfrm>
      </p:grpSpPr>
      <p:sp>
        <p:nvSpPr>
          <p:cNvPr id="66" name="Google Shape;66;p13"/>
          <p:cNvSpPr txBox="1"/>
          <p:nvPr>
            <p:ph type="title"/>
          </p:nvPr>
        </p:nvSpPr>
        <p:spPr>
          <a:xfrm>
            <a:off x="257175" y="321389"/>
            <a:ext cx="8629800" cy="443100"/>
          </a:xfrm>
          <a:prstGeom prst="rect">
            <a:avLst/>
          </a:prstGeom>
          <a:noFill/>
          <a:ln>
            <a:noFill/>
          </a:ln>
        </p:spPr>
        <p:txBody>
          <a:bodyPr anchorCtr="0" anchor="ctr" bIns="68575" lIns="68575" spcFirstLastPara="1" rIns="68575" wrap="square" tIns="68575"/>
          <a:lstStyle>
            <a:lvl1pPr lvl="0" marR="0" rtl="0" algn="l">
              <a:lnSpc>
                <a:spcPct val="90000"/>
              </a:lnSpc>
              <a:spcBef>
                <a:spcPts val="0"/>
              </a:spcBef>
              <a:spcAft>
                <a:spcPts val="0"/>
              </a:spcAft>
              <a:buClr>
                <a:schemeClr val="accent2"/>
              </a:buClr>
              <a:buSzPts val="2700"/>
              <a:buFont typeface="Century Gothic"/>
              <a:buNone/>
              <a:defRPr b="1" i="0" sz="2700" u="none" cap="none" strike="noStrike">
                <a:solidFill>
                  <a:schemeClr val="accent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67" name="Google Shape;67;p13"/>
          <p:cNvSpPr txBox="1"/>
          <p:nvPr>
            <p:ph idx="1" type="body"/>
          </p:nvPr>
        </p:nvSpPr>
        <p:spPr>
          <a:xfrm>
            <a:off x="257175" y="1285669"/>
            <a:ext cx="8629800" cy="3013500"/>
          </a:xfrm>
          <a:prstGeom prst="rect">
            <a:avLst/>
          </a:prstGeom>
          <a:noFill/>
          <a:ln>
            <a:noFill/>
          </a:ln>
        </p:spPr>
        <p:txBody>
          <a:bodyPr anchorCtr="0" anchor="t" bIns="68575" lIns="68575" spcFirstLastPara="1" rIns="68575" wrap="square" tIns="68575"/>
          <a:lstStyle>
            <a:lvl1pPr indent="-342900" lvl="0" marL="457200" marR="0" rtl="0" algn="l">
              <a:lnSpc>
                <a:spcPct val="90000"/>
              </a:lnSpc>
              <a:spcBef>
                <a:spcPts val="80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accent3"/>
              </a:buClr>
              <a:buSzPts val="1500"/>
              <a:buFont typeface="Century Gothic"/>
              <a:buChar char="–"/>
              <a:defRPr b="0" i="0" sz="1500" u="none" cap="none" strike="noStrike">
                <a:solidFill>
                  <a:schemeClr val="dk2"/>
                </a:solidFill>
                <a:latin typeface="Century Gothic"/>
                <a:ea typeface="Century Gothic"/>
                <a:cs typeface="Century Gothic"/>
                <a:sym typeface="Century Gothic"/>
              </a:defRPr>
            </a:lvl2pPr>
            <a:lvl3pPr indent="-317500" lvl="2" marL="1371600" marR="0" rtl="0" algn="l">
              <a:lnSpc>
                <a:spcPct val="90000"/>
              </a:lnSpc>
              <a:spcBef>
                <a:spcPts val="40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3pPr>
            <a:lvl4pPr indent="-304800" lvl="3" marL="1828800" marR="0" rtl="0" algn="l">
              <a:lnSpc>
                <a:spcPct val="90000"/>
              </a:lnSpc>
              <a:spcBef>
                <a:spcPts val="400"/>
              </a:spcBef>
              <a:spcAft>
                <a:spcPts val="0"/>
              </a:spcAft>
              <a:buClr>
                <a:schemeClr val="accent3"/>
              </a:buClr>
              <a:buSzPts val="1200"/>
              <a:buFont typeface="Century Gothic"/>
              <a:buChar char="–"/>
              <a:defRPr b="0" i="0" sz="1200" u="none" cap="none" strike="noStrike">
                <a:solidFill>
                  <a:schemeClr val="dk2"/>
                </a:solidFill>
                <a:latin typeface="Century Gothic"/>
                <a:ea typeface="Century Gothic"/>
                <a:cs typeface="Century Gothic"/>
                <a:sym typeface="Century Gothic"/>
              </a:defRPr>
            </a:lvl4pPr>
            <a:lvl5pPr indent="-304800" lvl="4" marL="2286000" marR="0" rtl="0" algn="l">
              <a:lnSpc>
                <a:spcPct val="90000"/>
              </a:lnSpc>
              <a:spcBef>
                <a:spcPts val="400"/>
              </a:spcBef>
              <a:spcAft>
                <a:spcPts val="0"/>
              </a:spcAft>
              <a:buClr>
                <a:schemeClr val="accent3"/>
              </a:buClr>
              <a:buSzPts val="1200"/>
              <a:buFont typeface="Arial"/>
              <a:buChar char="•"/>
              <a:defRPr b="0" i="0" sz="1200" u="none" cap="none" strike="noStrike">
                <a:solidFill>
                  <a:schemeClr val="dk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68" name="Google Shape;68;p13"/>
          <p:cNvSpPr txBox="1"/>
          <p:nvPr>
            <p:ph idx="2" type="body"/>
          </p:nvPr>
        </p:nvSpPr>
        <p:spPr>
          <a:xfrm>
            <a:off x="257175" y="764381"/>
            <a:ext cx="8629800" cy="219000"/>
          </a:xfrm>
          <a:prstGeom prst="rect">
            <a:avLst/>
          </a:prstGeom>
          <a:noFill/>
          <a:ln>
            <a:noFill/>
          </a:ln>
        </p:spPr>
        <p:txBody>
          <a:bodyPr anchorCtr="0" anchor="t" bIns="68575" lIns="68575" spcFirstLastPara="1" rIns="68575" wrap="square" tIns="68575"/>
          <a:lstStyle>
            <a:lvl1pPr indent="-228600" lvl="0" marL="457200" marR="0" rtl="0" algn="l">
              <a:lnSpc>
                <a:spcPct val="90000"/>
              </a:lnSpc>
              <a:spcBef>
                <a:spcPts val="800"/>
              </a:spcBef>
              <a:spcAft>
                <a:spcPts val="0"/>
              </a:spcAft>
              <a:buClr>
                <a:schemeClr val="accent3"/>
              </a:buClr>
              <a:buSzPts val="1500"/>
              <a:buFont typeface="Arial"/>
              <a:buNone/>
              <a:defRPr b="0" i="0" sz="1500" u="none" cap="none" strike="noStrike">
                <a:solidFill>
                  <a:schemeClr val="accent3"/>
                </a:solidFill>
                <a:latin typeface="Century Gothic"/>
                <a:ea typeface="Century Gothic"/>
                <a:cs typeface="Century Gothic"/>
                <a:sym typeface="Century Gothic"/>
              </a:defRPr>
            </a:lvl1pPr>
            <a:lvl2pPr indent="-228600" lvl="1" marL="9144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2pPr>
            <a:lvl3pPr indent="-228600" lvl="2" marL="13716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3pPr>
            <a:lvl4pPr indent="-228600" lvl="3" marL="18288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4pPr>
            <a:lvl5pPr indent="-228600" lvl="4" marL="22860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2 Column Content">
  <p:cSld name="Title and 2 Column Content">
    <p:spTree>
      <p:nvGrpSpPr>
        <p:cNvPr id="69" name="Shape 69"/>
        <p:cNvGrpSpPr/>
        <p:nvPr/>
      </p:nvGrpSpPr>
      <p:grpSpPr>
        <a:xfrm>
          <a:off x="0" y="0"/>
          <a:ext cx="0" cy="0"/>
          <a:chOff x="0" y="0"/>
          <a:chExt cx="0" cy="0"/>
        </a:xfrm>
      </p:grpSpPr>
      <p:sp>
        <p:nvSpPr>
          <p:cNvPr id="70" name="Google Shape;70;p14"/>
          <p:cNvSpPr txBox="1"/>
          <p:nvPr>
            <p:ph type="title"/>
          </p:nvPr>
        </p:nvSpPr>
        <p:spPr>
          <a:xfrm>
            <a:off x="257175" y="321389"/>
            <a:ext cx="8629800" cy="443100"/>
          </a:xfrm>
          <a:prstGeom prst="rect">
            <a:avLst/>
          </a:prstGeom>
          <a:noFill/>
          <a:ln>
            <a:noFill/>
          </a:ln>
        </p:spPr>
        <p:txBody>
          <a:bodyPr anchorCtr="0" anchor="ctr" bIns="68575" lIns="68575" spcFirstLastPara="1" rIns="68575" wrap="square" tIns="68575"/>
          <a:lstStyle>
            <a:lvl1pPr lvl="0" marR="0" rtl="0" algn="l">
              <a:lnSpc>
                <a:spcPct val="90000"/>
              </a:lnSpc>
              <a:spcBef>
                <a:spcPts val="0"/>
              </a:spcBef>
              <a:spcAft>
                <a:spcPts val="0"/>
              </a:spcAft>
              <a:buClr>
                <a:schemeClr val="accent2"/>
              </a:buClr>
              <a:buSzPts val="2700"/>
              <a:buFont typeface="Century Gothic"/>
              <a:buNone/>
              <a:defRPr b="1" i="0" sz="2700" u="none" cap="none" strike="noStrike">
                <a:solidFill>
                  <a:schemeClr val="accent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71" name="Google Shape;71;p14"/>
          <p:cNvSpPr txBox="1"/>
          <p:nvPr>
            <p:ph idx="1" type="body"/>
          </p:nvPr>
        </p:nvSpPr>
        <p:spPr>
          <a:xfrm>
            <a:off x="257175" y="764381"/>
            <a:ext cx="8629800" cy="219000"/>
          </a:xfrm>
          <a:prstGeom prst="rect">
            <a:avLst/>
          </a:prstGeom>
          <a:noFill/>
          <a:ln>
            <a:noFill/>
          </a:ln>
        </p:spPr>
        <p:txBody>
          <a:bodyPr anchorCtr="0" anchor="t" bIns="68575" lIns="68575" spcFirstLastPara="1" rIns="68575" wrap="square" tIns="68575"/>
          <a:lstStyle>
            <a:lvl1pPr indent="-228600" lvl="0" marL="457200" marR="0" rtl="0" algn="l">
              <a:lnSpc>
                <a:spcPct val="90000"/>
              </a:lnSpc>
              <a:spcBef>
                <a:spcPts val="800"/>
              </a:spcBef>
              <a:spcAft>
                <a:spcPts val="0"/>
              </a:spcAft>
              <a:buClr>
                <a:schemeClr val="accent3"/>
              </a:buClr>
              <a:buSzPts val="1500"/>
              <a:buFont typeface="Arial"/>
              <a:buNone/>
              <a:defRPr b="0" i="0" sz="1500" u="none" cap="none" strike="noStrike">
                <a:solidFill>
                  <a:schemeClr val="accent3"/>
                </a:solidFill>
                <a:latin typeface="Century Gothic"/>
                <a:ea typeface="Century Gothic"/>
                <a:cs typeface="Century Gothic"/>
                <a:sym typeface="Century Gothic"/>
              </a:defRPr>
            </a:lvl1pPr>
            <a:lvl2pPr indent="-228600" lvl="1" marL="9144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2pPr>
            <a:lvl3pPr indent="-228600" lvl="2" marL="13716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3pPr>
            <a:lvl4pPr indent="-228600" lvl="3" marL="18288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4pPr>
            <a:lvl5pPr indent="-228600" lvl="4" marL="22860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72" name="Google Shape;72;p14"/>
          <p:cNvSpPr txBox="1"/>
          <p:nvPr>
            <p:ph idx="2" type="body"/>
          </p:nvPr>
        </p:nvSpPr>
        <p:spPr>
          <a:xfrm>
            <a:off x="257175" y="1285669"/>
            <a:ext cx="4117200" cy="3013500"/>
          </a:xfrm>
          <a:prstGeom prst="rect">
            <a:avLst/>
          </a:prstGeom>
          <a:noFill/>
          <a:ln>
            <a:noFill/>
          </a:ln>
        </p:spPr>
        <p:txBody>
          <a:bodyPr anchorCtr="0" anchor="t" bIns="68575" lIns="68575" spcFirstLastPara="1" rIns="68575" wrap="square" tIns="68575"/>
          <a:lstStyle>
            <a:lvl1pPr indent="-342900" lvl="0" marL="457200" marR="0" rtl="0" algn="l">
              <a:lnSpc>
                <a:spcPct val="90000"/>
              </a:lnSpc>
              <a:spcBef>
                <a:spcPts val="80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accent3"/>
              </a:buClr>
              <a:buSzPts val="1500"/>
              <a:buFont typeface="Century Gothic"/>
              <a:buChar char="–"/>
              <a:defRPr b="0" i="0" sz="1500" u="none" cap="none" strike="noStrike">
                <a:solidFill>
                  <a:schemeClr val="dk2"/>
                </a:solidFill>
                <a:latin typeface="Century Gothic"/>
                <a:ea typeface="Century Gothic"/>
                <a:cs typeface="Century Gothic"/>
                <a:sym typeface="Century Gothic"/>
              </a:defRPr>
            </a:lvl2pPr>
            <a:lvl3pPr indent="-317500" lvl="2" marL="1371600" marR="0" rtl="0" algn="l">
              <a:lnSpc>
                <a:spcPct val="90000"/>
              </a:lnSpc>
              <a:spcBef>
                <a:spcPts val="40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3pPr>
            <a:lvl4pPr indent="-304800" lvl="3" marL="1828800" marR="0" rtl="0" algn="l">
              <a:lnSpc>
                <a:spcPct val="90000"/>
              </a:lnSpc>
              <a:spcBef>
                <a:spcPts val="400"/>
              </a:spcBef>
              <a:spcAft>
                <a:spcPts val="0"/>
              </a:spcAft>
              <a:buClr>
                <a:schemeClr val="accent3"/>
              </a:buClr>
              <a:buSzPts val="1200"/>
              <a:buFont typeface="Century Gothic"/>
              <a:buChar char="–"/>
              <a:defRPr b="0" i="0" sz="1200" u="none" cap="none" strike="noStrike">
                <a:solidFill>
                  <a:schemeClr val="dk2"/>
                </a:solidFill>
                <a:latin typeface="Century Gothic"/>
                <a:ea typeface="Century Gothic"/>
                <a:cs typeface="Century Gothic"/>
                <a:sym typeface="Century Gothic"/>
              </a:defRPr>
            </a:lvl4pPr>
            <a:lvl5pPr indent="-304800" lvl="4" marL="2286000" marR="0" rtl="0" algn="l">
              <a:lnSpc>
                <a:spcPct val="90000"/>
              </a:lnSpc>
              <a:spcBef>
                <a:spcPts val="400"/>
              </a:spcBef>
              <a:spcAft>
                <a:spcPts val="0"/>
              </a:spcAft>
              <a:buClr>
                <a:schemeClr val="accent3"/>
              </a:buClr>
              <a:buSzPts val="1200"/>
              <a:buFont typeface="Arial"/>
              <a:buChar char="•"/>
              <a:defRPr b="0" i="0" sz="1200" u="none" cap="none" strike="noStrike">
                <a:solidFill>
                  <a:schemeClr val="dk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73" name="Google Shape;73;p14"/>
          <p:cNvSpPr txBox="1"/>
          <p:nvPr>
            <p:ph idx="3" type="body"/>
          </p:nvPr>
        </p:nvSpPr>
        <p:spPr>
          <a:xfrm>
            <a:off x="4769708" y="1285669"/>
            <a:ext cx="4117200" cy="3013500"/>
          </a:xfrm>
          <a:prstGeom prst="rect">
            <a:avLst/>
          </a:prstGeom>
          <a:noFill/>
          <a:ln>
            <a:noFill/>
          </a:ln>
        </p:spPr>
        <p:txBody>
          <a:bodyPr anchorCtr="0" anchor="t" bIns="68575" lIns="68575" spcFirstLastPara="1" rIns="68575" wrap="square" tIns="68575"/>
          <a:lstStyle>
            <a:lvl1pPr indent="-342900" lvl="0" marL="457200" marR="0" rtl="0" algn="l">
              <a:lnSpc>
                <a:spcPct val="90000"/>
              </a:lnSpc>
              <a:spcBef>
                <a:spcPts val="80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accent3"/>
              </a:buClr>
              <a:buSzPts val="1500"/>
              <a:buFont typeface="Century Gothic"/>
              <a:buChar char="–"/>
              <a:defRPr b="0" i="0" sz="1500" u="none" cap="none" strike="noStrike">
                <a:solidFill>
                  <a:schemeClr val="dk2"/>
                </a:solidFill>
                <a:latin typeface="Century Gothic"/>
                <a:ea typeface="Century Gothic"/>
                <a:cs typeface="Century Gothic"/>
                <a:sym typeface="Century Gothic"/>
              </a:defRPr>
            </a:lvl2pPr>
            <a:lvl3pPr indent="-317500" lvl="2" marL="1371600" marR="0" rtl="0" algn="l">
              <a:lnSpc>
                <a:spcPct val="90000"/>
              </a:lnSpc>
              <a:spcBef>
                <a:spcPts val="40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3pPr>
            <a:lvl4pPr indent="-304800" lvl="3" marL="1828800" marR="0" rtl="0" algn="l">
              <a:lnSpc>
                <a:spcPct val="90000"/>
              </a:lnSpc>
              <a:spcBef>
                <a:spcPts val="400"/>
              </a:spcBef>
              <a:spcAft>
                <a:spcPts val="0"/>
              </a:spcAft>
              <a:buClr>
                <a:schemeClr val="accent3"/>
              </a:buClr>
              <a:buSzPts val="1200"/>
              <a:buFont typeface="Century Gothic"/>
              <a:buChar char="–"/>
              <a:defRPr b="0" i="0" sz="1200" u="none" cap="none" strike="noStrike">
                <a:solidFill>
                  <a:schemeClr val="dk2"/>
                </a:solidFill>
                <a:latin typeface="Century Gothic"/>
                <a:ea typeface="Century Gothic"/>
                <a:cs typeface="Century Gothic"/>
                <a:sym typeface="Century Gothic"/>
              </a:defRPr>
            </a:lvl4pPr>
            <a:lvl5pPr indent="-304800" lvl="4" marL="2286000" marR="0" rtl="0" algn="l">
              <a:lnSpc>
                <a:spcPct val="90000"/>
              </a:lnSpc>
              <a:spcBef>
                <a:spcPts val="400"/>
              </a:spcBef>
              <a:spcAft>
                <a:spcPts val="0"/>
              </a:spcAft>
              <a:buClr>
                <a:schemeClr val="accent3"/>
              </a:buClr>
              <a:buSzPts val="1200"/>
              <a:buFont typeface="Arial"/>
              <a:buChar char="•"/>
              <a:defRPr b="0" i="0" sz="1200" u="none" cap="none" strike="noStrike">
                <a:solidFill>
                  <a:schemeClr val="dk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3 Column">
  <p:cSld name="Title and 3 Column">
    <p:spTree>
      <p:nvGrpSpPr>
        <p:cNvPr id="74" name="Shape 74"/>
        <p:cNvGrpSpPr/>
        <p:nvPr/>
      </p:nvGrpSpPr>
      <p:grpSpPr>
        <a:xfrm>
          <a:off x="0" y="0"/>
          <a:ext cx="0" cy="0"/>
          <a:chOff x="0" y="0"/>
          <a:chExt cx="0" cy="0"/>
        </a:xfrm>
      </p:grpSpPr>
      <p:sp>
        <p:nvSpPr>
          <p:cNvPr id="75" name="Google Shape;75;p15"/>
          <p:cNvSpPr txBox="1"/>
          <p:nvPr>
            <p:ph type="title"/>
          </p:nvPr>
        </p:nvSpPr>
        <p:spPr>
          <a:xfrm>
            <a:off x="257175" y="321389"/>
            <a:ext cx="8629800" cy="443100"/>
          </a:xfrm>
          <a:prstGeom prst="rect">
            <a:avLst/>
          </a:prstGeom>
          <a:noFill/>
          <a:ln>
            <a:noFill/>
          </a:ln>
        </p:spPr>
        <p:txBody>
          <a:bodyPr anchorCtr="0" anchor="ctr" bIns="68575" lIns="68575" spcFirstLastPara="1" rIns="68575" wrap="square" tIns="68575"/>
          <a:lstStyle>
            <a:lvl1pPr lvl="0" marR="0" rtl="0" algn="l">
              <a:lnSpc>
                <a:spcPct val="90000"/>
              </a:lnSpc>
              <a:spcBef>
                <a:spcPts val="0"/>
              </a:spcBef>
              <a:spcAft>
                <a:spcPts val="0"/>
              </a:spcAft>
              <a:buClr>
                <a:schemeClr val="accent2"/>
              </a:buClr>
              <a:buSzPts val="2700"/>
              <a:buFont typeface="Century Gothic"/>
              <a:buNone/>
              <a:defRPr b="1" i="0" sz="2700" u="none" cap="none" strike="noStrike">
                <a:solidFill>
                  <a:schemeClr val="accent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76" name="Google Shape;76;p15"/>
          <p:cNvSpPr txBox="1"/>
          <p:nvPr>
            <p:ph idx="1" type="body"/>
          </p:nvPr>
        </p:nvSpPr>
        <p:spPr>
          <a:xfrm>
            <a:off x="257175" y="764381"/>
            <a:ext cx="8629800" cy="219000"/>
          </a:xfrm>
          <a:prstGeom prst="rect">
            <a:avLst/>
          </a:prstGeom>
          <a:noFill/>
          <a:ln>
            <a:noFill/>
          </a:ln>
        </p:spPr>
        <p:txBody>
          <a:bodyPr anchorCtr="0" anchor="t" bIns="68575" lIns="68575" spcFirstLastPara="1" rIns="68575" wrap="square" tIns="68575"/>
          <a:lstStyle>
            <a:lvl1pPr indent="-228600" lvl="0" marL="457200" marR="0" rtl="0" algn="l">
              <a:lnSpc>
                <a:spcPct val="90000"/>
              </a:lnSpc>
              <a:spcBef>
                <a:spcPts val="800"/>
              </a:spcBef>
              <a:spcAft>
                <a:spcPts val="0"/>
              </a:spcAft>
              <a:buClr>
                <a:schemeClr val="accent3"/>
              </a:buClr>
              <a:buSzPts val="1500"/>
              <a:buFont typeface="Arial"/>
              <a:buNone/>
              <a:defRPr b="0" i="0" sz="1500" u="none" cap="none" strike="noStrike">
                <a:solidFill>
                  <a:schemeClr val="accent3"/>
                </a:solidFill>
                <a:latin typeface="Century Gothic"/>
                <a:ea typeface="Century Gothic"/>
                <a:cs typeface="Century Gothic"/>
                <a:sym typeface="Century Gothic"/>
              </a:defRPr>
            </a:lvl1pPr>
            <a:lvl2pPr indent="-228600" lvl="1" marL="9144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2pPr>
            <a:lvl3pPr indent="-228600" lvl="2" marL="13716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3pPr>
            <a:lvl4pPr indent="-228600" lvl="3" marL="18288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4pPr>
            <a:lvl5pPr indent="-228600" lvl="4" marL="22860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77" name="Google Shape;77;p15"/>
          <p:cNvSpPr txBox="1"/>
          <p:nvPr>
            <p:ph idx="2" type="body"/>
          </p:nvPr>
        </p:nvSpPr>
        <p:spPr>
          <a:xfrm>
            <a:off x="257175" y="1285669"/>
            <a:ext cx="2673600" cy="3013500"/>
          </a:xfrm>
          <a:prstGeom prst="rect">
            <a:avLst/>
          </a:prstGeom>
          <a:noFill/>
          <a:ln>
            <a:noFill/>
          </a:ln>
        </p:spPr>
        <p:txBody>
          <a:bodyPr anchorCtr="0" anchor="t" bIns="68575" lIns="68575" spcFirstLastPara="1" rIns="68575" wrap="square" tIns="68575"/>
          <a:lstStyle>
            <a:lvl1pPr indent="-342900" lvl="0" marL="457200" marR="0" rtl="0" algn="l">
              <a:lnSpc>
                <a:spcPct val="90000"/>
              </a:lnSpc>
              <a:spcBef>
                <a:spcPts val="80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accent3"/>
              </a:buClr>
              <a:buSzPts val="1500"/>
              <a:buFont typeface="Century Gothic"/>
              <a:buChar char="–"/>
              <a:defRPr b="0" i="0" sz="1500" u="none" cap="none" strike="noStrike">
                <a:solidFill>
                  <a:schemeClr val="dk2"/>
                </a:solidFill>
                <a:latin typeface="Century Gothic"/>
                <a:ea typeface="Century Gothic"/>
                <a:cs typeface="Century Gothic"/>
                <a:sym typeface="Century Gothic"/>
              </a:defRPr>
            </a:lvl2pPr>
            <a:lvl3pPr indent="-317500" lvl="2" marL="1371600" marR="0" rtl="0" algn="l">
              <a:lnSpc>
                <a:spcPct val="90000"/>
              </a:lnSpc>
              <a:spcBef>
                <a:spcPts val="40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3pPr>
            <a:lvl4pPr indent="-304800" lvl="3" marL="1828800" marR="0" rtl="0" algn="l">
              <a:lnSpc>
                <a:spcPct val="90000"/>
              </a:lnSpc>
              <a:spcBef>
                <a:spcPts val="400"/>
              </a:spcBef>
              <a:spcAft>
                <a:spcPts val="0"/>
              </a:spcAft>
              <a:buClr>
                <a:schemeClr val="accent3"/>
              </a:buClr>
              <a:buSzPts val="1200"/>
              <a:buFont typeface="Century Gothic"/>
              <a:buChar char="–"/>
              <a:defRPr b="0" i="0" sz="1200" u="none" cap="none" strike="noStrike">
                <a:solidFill>
                  <a:schemeClr val="dk2"/>
                </a:solidFill>
                <a:latin typeface="Century Gothic"/>
                <a:ea typeface="Century Gothic"/>
                <a:cs typeface="Century Gothic"/>
                <a:sym typeface="Century Gothic"/>
              </a:defRPr>
            </a:lvl4pPr>
            <a:lvl5pPr indent="-304800" lvl="4" marL="2286000" marR="0" rtl="0" algn="l">
              <a:lnSpc>
                <a:spcPct val="90000"/>
              </a:lnSpc>
              <a:spcBef>
                <a:spcPts val="400"/>
              </a:spcBef>
              <a:spcAft>
                <a:spcPts val="0"/>
              </a:spcAft>
              <a:buClr>
                <a:schemeClr val="accent3"/>
              </a:buClr>
              <a:buSzPts val="1200"/>
              <a:buFont typeface="Arial"/>
              <a:buChar char="•"/>
              <a:defRPr b="0" i="0" sz="1200" u="none" cap="none" strike="noStrike">
                <a:solidFill>
                  <a:schemeClr val="dk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78" name="Google Shape;78;p15"/>
          <p:cNvSpPr txBox="1"/>
          <p:nvPr>
            <p:ph idx="3" type="body"/>
          </p:nvPr>
        </p:nvSpPr>
        <p:spPr>
          <a:xfrm>
            <a:off x="3235224" y="1285669"/>
            <a:ext cx="2673600" cy="3013500"/>
          </a:xfrm>
          <a:prstGeom prst="rect">
            <a:avLst/>
          </a:prstGeom>
          <a:noFill/>
          <a:ln>
            <a:noFill/>
          </a:ln>
        </p:spPr>
        <p:txBody>
          <a:bodyPr anchorCtr="0" anchor="t" bIns="68575" lIns="68575" spcFirstLastPara="1" rIns="68575" wrap="square" tIns="68575"/>
          <a:lstStyle>
            <a:lvl1pPr indent="-342900" lvl="0" marL="457200" marR="0" rtl="0" algn="l">
              <a:lnSpc>
                <a:spcPct val="90000"/>
              </a:lnSpc>
              <a:spcBef>
                <a:spcPts val="80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accent3"/>
              </a:buClr>
              <a:buSzPts val="1500"/>
              <a:buFont typeface="Century Gothic"/>
              <a:buChar char="–"/>
              <a:defRPr b="0" i="0" sz="1500" u="none" cap="none" strike="noStrike">
                <a:solidFill>
                  <a:schemeClr val="dk2"/>
                </a:solidFill>
                <a:latin typeface="Century Gothic"/>
                <a:ea typeface="Century Gothic"/>
                <a:cs typeface="Century Gothic"/>
                <a:sym typeface="Century Gothic"/>
              </a:defRPr>
            </a:lvl2pPr>
            <a:lvl3pPr indent="-317500" lvl="2" marL="1371600" marR="0" rtl="0" algn="l">
              <a:lnSpc>
                <a:spcPct val="90000"/>
              </a:lnSpc>
              <a:spcBef>
                <a:spcPts val="40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3pPr>
            <a:lvl4pPr indent="-304800" lvl="3" marL="1828800" marR="0" rtl="0" algn="l">
              <a:lnSpc>
                <a:spcPct val="90000"/>
              </a:lnSpc>
              <a:spcBef>
                <a:spcPts val="400"/>
              </a:spcBef>
              <a:spcAft>
                <a:spcPts val="0"/>
              </a:spcAft>
              <a:buClr>
                <a:schemeClr val="accent3"/>
              </a:buClr>
              <a:buSzPts val="1200"/>
              <a:buFont typeface="Century Gothic"/>
              <a:buChar char="–"/>
              <a:defRPr b="0" i="0" sz="1200" u="none" cap="none" strike="noStrike">
                <a:solidFill>
                  <a:schemeClr val="dk2"/>
                </a:solidFill>
                <a:latin typeface="Century Gothic"/>
                <a:ea typeface="Century Gothic"/>
                <a:cs typeface="Century Gothic"/>
                <a:sym typeface="Century Gothic"/>
              </a:defRPr>
            </a:lvl4pPr>
            <a:lvl5pPr indent="-304800" lvl="4" marL="2286000" marR="0" rtl="0" algn="l">
              <a:lnSpc>
                <a:spcPct val="90000"/>
              </a:lnSpc>
              <a:spcBef>
                <a:spcPts val="400"/>
              </a:spcBef>
              <a:spcAft>
                <a:spcPts val="0"/>
              </a:spcAft>
              <a:buClr>
                <a:schemeClr val="accent3"/>
              </a:buClr>
              <a:buSzPts val="1200"/>
              <a:buFont typeface="Arial"/>
              <a:buChar char="•"/>
              <a:defRPr b="0" i="0" sz="1200" u="none" cap="none" strike="noStrike">
                <a:solidFill>
                  <a:schemeClr val="dk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79" name="Google Shape;79;p15"/>
          <p:cNvSpPr txBox="1"/>
          <p:nvPr>
            <p:ph idx="4" type="body"/>
          </p:nvPr>
        </p:nvSpPr>
        <p:spPr>
          <a:xfrm>
            <a:off x="6213272" y="1285669"/>
            <a:ext cx="2673600" cy="3013500"/>
          </a:xfrm>
          <a:prstGeom prst="rect">
            <a:avLst/>
          </a:prstGeom>
          <a:noFill/>
          <a:ln>
            <a:noFill/>
          </a:ln>
        </p:spPr>
        <p:txBody>
          <a:bodyPr anchorCtr="0" anchor="t" bIns="68575" lIns="68575" spcFirstLastPara="1" rIns="68575" wrap="square" tIns="68575"/>
          <a:lstStyle>
            <a:lvl1pPr indent="-342900" lvl="0" marL="457200" marR="0" rtl="0" algn="l">
              <a:lnSpc>
                <a:spcPct val="90000"/>
              </a:lnSpc>
              <a:spcBef>
                <a:spcPts val="80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accent3"/>
              </a:buClr>
              <a:buSzPts val="1500"/>
              <a:buFont typeface="Century Gothic"/>
              <a:buChar char="–"/>
              <a:defRPr b="0" i="0" sz="1500" u="none" cap="none" strike="noStrike">
                <a:solidFill>
                  <a:schemeClr val="dk2"/>
                </a:solidFill>
                <a:latin typeface="Century Gothic"/>
                <a:ea typeface="Century Gothic"/>
                <a:cs typeface="Century Gothic"/>
                <a:sym typeface="Century Gothic"/>
              </a:defRPr>
            </a:lvl2pPr>
            <a:lvl3pPr indent="-317500" lvl="2" marL="1371600" marR="0" rtl="0" algn="l">
              <a:lnSpc>
                <a:spcPct val="90000"/>
              </a:lnSpc>
              <a:spcBef>
                <a:spcPts val="40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3pPr>
            <a:lvl4pPr indent="-304800" lvl="3" marL="1828800" marR="0" rtl="0" algn="l">
              <a:lnSpc>
                <a:spcPct val="90000"/>
              </a:lnSpc>
              <a:spcBef>
                <a:spcPts val="400"/>
              </a:spcBef>
              <a:spcAft>
                <a:spcPts val="0"/>
              </a:spcAft>
              <a:buClr>
                <a:schemeClr val="accent3"/>
              </a:buClr>
              <a:buSzPts val="1200"/>
              <a:buFont typeface="Century Gothic"/>
              <a:buChar char="–"/>
              <a:defRPr b="0" i="0" sz="1200" u="none" cap="none" strike="noStrike">
                <a:solidFill>
                  <a:schemeClr val="dk2"/>
                </a:solidFill>
                <a:latin typeface="Century Gothic"/>
                <a:ea typeface="Century Gothic"/>
                <a:cs typeface="Century Gothic"/>
                <a:sym typeface="Century Gothic"/>
              </a:defRPr>
            </a:lvl4pPr>
            <a:lvl5pPr indent="-304800" lvl="4" marL="2286000" marR="0" rtl="0" algn="l">
              <a:lnSpc>
                <a:spcPct val="90000"/>
              </a:lnSpc>
              <a:spcBef>
                <a:spcPts val="400"/>
              </a:spcBef>
              <a:spcAft>
                <a:spcPts val="0"/>
              </a:spcAft>
              <a:buClr>
                <a:schemeClr val="accent3"/>
              </a:buClr>
              <a:buSzPts val="1200"/>
              <a:buFont typeface="Arial"/>
              <a:buChar char="•"/>
              <a:defRPr b="0" i="0" sz="1200" u="none" cap="none" strike="noStrike">
                <a:solidFill>
                  <a:schemeClr val="dk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2 Column Layout - Color">
  <p:cSld name="Title and 2 Column Layout - Color">
    <p:spTree>
      <p:nvGrpSpPr>
        <p:cNvPr id="80" name="Shape 80"/>
        <p:cNvGrpSpPr/>
        <p:nvPr/>
      </p:nvGrpSpPr>
      <p:grpSpPr>
        <a:xfrm>
          <a:off x="0" y="0"/>
          <a:ext cx="0" cy="0"/>
          <a:chOff x="0" y="0"/>
          <a:chExt cx="0" cy="0"/>
        </a:xfrm>
      </p:grpSpPr>
      <p:sp>
        <p:nvSpPr>
          <p:cNvPr id="81" name="Google Shape;81;p16"/>
          <p:cNvSpPr/>
          <p:nvPr/>
        </p:nvSpPr>
        <p:spPr>
          <a:xfrm>
            <a:off x="257174" y="1240923"/>
            <a:ext cx="4117200" cy="663000"/>
          </a:xfrm>
          <a:prstGeom prst="rect">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entury Gothic"/>
              <a:ea typeface="Century Gothic"/>
              <a:cs typeface="Century Gothic"/>
              <a:sym typeface="Century Gothic"/>
            </a:endParaRPr>
          </a:p>
        </p:txBody>
      </p:sp>
      <p:sp>
        <p:nvSpPr>
          <p:cNvPr id="82" name="Google Shape;82;p16"/>
          <p:cNvSpPr txBox="1"/>
          <p:nvPr>
            <p:ph type="title"/>
          </p:nvPr>
        </p:nvSpPr>
        <p:spPr>
          <a:xfrm>
            <a:off x="257175" y="321389"/>
            <a:ext cx="8629800" cy="443100"/>
          </a:xfrm>
          <a:prstGeom prst="rect">
            <a:avLst/>
          </a:prstGeom>
          <a:noFill/>
          <a:ln>
            <a:noFill/>
          </a:ln>
        </p:spPr>
        <p:txBody>
          <a:bodyPr anchorCtr="0" anchor="ctr" bIns="68575" lIns="68575" spcFirstLastPara="1" rIns="68575" wrap="square" tIns="68575"/>
          <a:lstStyle>
            <a:lvl1pPr lvl="0" marR="0" rtl="0" algn="l">
              <a:lnSpc>
                <a:spcPct val="90000"/>
              </a:lnSpc>
              <a:spcBef>
                <a:spcPts val="0"/>
              </a:spcBef>
              <a:spcAft>
                <a:spcPts val="0"/>
              </a:spcAft>
              <a:buClr>
                <a:schemeClr val="accent2"/>
              </a:buClr>
              <a:buSzPts val="2700"/>
              <a:buFont typeface="Century Gothic"/>
              <a:buNone/>
              <a:defRPr b="1" i="0" sz="2700" u="none" cap="none" strike="noStrike">
                <a:solidFill>
                  <a:schemeClr val="accent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83" name="Google Shape;83;p16"/>
          <p:cNvSpPr txBox="1"/>
          <p:nvPr>
            <p:ph idx="1" type="body"/>
          </p:nvPr>
        </p:nvSpPr>
        <p:spPr>
          <a:xfrm>
            <a:off x="257175" y="764381"/>
            <a:ext cx="8629800" cy="219000"/>
          </a:xfrm>
          <a:prstGeom prst="rect">
            <a:avLst/>
          </a:prstGeom>
          <a:noFill/>
          <a:ln>
            <a:noFill/>
          </a:ln>
        </p:spPr>
        <p:txBody>
          <a:bodyPr anchorCtr="0" anchor="t" bIns="68575" lIns="68575" spcFirstLastPara="1" rIns="68575" wrap="square" tIns="68575"/>
          <a:lstStyle>
            <a:lvl1pPr indent="-228600" lvl="0" marL="457200" marR="0" rtl="0" algn="l">
              <a:lnSpc>
                <a:spcPct val="90000"/>
              </a:lnSpc>
              <a:spcBef>
                <a:spcPts val="800"/>
              </a:spcBef>
              <a:spcAft>
                <a:spcPts val="0"/>
              </a:spcAft>
              <a:buClr>
                <a:schemeClr val="accent3"/>
              </a:buClr>
              <a:buSzPts val="1500"/>
              <a:buFont typeface="Arial"/>
              <a:buNone/>
              <a:defRPr b="0" i="0" sz="1500" u="none" cap="none" strike="noStrike">
                <a:solidFill>
                  <a:schemeClr val="accent3"/>
                </a:solidFill>
                <a:latin typeface="Century Gothic"/>
                <a:ea typeface="Century Gothic"/>
                <a:cs typeface="Century Gothic"/>
                <a:sym typeface="Century Gothic"/>
              </a:defRPr>
            </a:lvl1pPr>
            <a:lvl2pPr indent="-228600" lvl="1" marL="9144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2pPr>
            <a:lvl3pPr indent="-228600" lvl="2" marL="13716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3pPr>
            <a:lvl4pPr indent="-228600" lvl="3" marL="18288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4pPr>
            <a:lvl5pPr indent="-228600" lvl="4" marL="22860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84" name="Google Shape;84;p16"/>
          <p:cNvSpPr txBox="1"/>
          <p:nvPr>
            <p:ph idx="2" type="body"/>
          </p:nvPr>
        </p:nvSpPr>
        <p:spPr>
          <a:xfrm>
            <a:off x="257174" y="2038864"/>
            <a:ext cx="4117200" cy="2593800"/>
          </a:xfrm>
          <a:prstGeom prst="rect">
            <a:avLst/>
          </a:prstGeom>
          <a:noFill/>
          <a:ln>
            <a:noFill/>
          </a:ln>
        </p:spPr>
        <p:txBody>
          <a:bodyPr anchorCtr="0" anchor="t" bIns="68575" lIns="68575" spcFirstLastPara="1" rIns="68575" wrap="square" tIns="68575"/>
          <a:lstStyle>
            <a:lvl1pPr indent="-342900" lvl="0" marL="457200" marR="0" rtl="0" algn="l">
              <a:lnSpc>
                <a:spcPct val="90000"/>
              </a:lnSpc>
              <a:spcBef>
                <a:spcPts val="80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accent3"/>
              </a:buClr>
              <a:buSzPts val="1500"/>
              <a:buFont typeface="Century Gothic"/>
              <a:buChar char="–"/>
              <a:defRPr b="0" i="0" sz="1500" u="none" cap="none" strike="noStrike">
                <a:solidFill>
                  <a:schemeClr val="dk2"/>
                </a:solidFill>
                <a:latin typeface="Century Gothic"/>
                <a:ea typeface="Century Gothic"/>
                <a:cs typeface="Century Gothic"/>
                <a:sym typeface="Century Gothic"/>
              </a:defRPr>
            </a:lvl2pPr>
            <a:lvl3pPr indent="-317500" lvl="2" marL="1371600" marR="0" rtl="0" algn="l">
              <a:lnSpc>
                <a:spcPct val="90000"/>
              </a:lnSpc>
              <a:spcBef>
                <a:spcPts val="40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3pPr>
            <a:lvl4pPr indent="-304800" lvl="3" marL="1828800" marR="0" rtl="0" algn="l">
              <a:lnSpc>
                <a:spcPct val="90000"/>
              </a:lnSpc>
              <a:spcBef>
                <a:spcPts val="400"/>
              </a:spcBef>
              <a:spcAft>
                <a:spcPts val="0"/>
              </a:spcAft>
              <a:buClr>
                <a:schemeClr val="accent3"/>
              </a:buClr>
              <a:buSzPts val="1200"/>
              <a:buFont typeface="Century Gothic"/>
              <a:buChar char="–"/>
              <a:defRPr b="0" i="0" sz="1200" u="none" cap="none" strike="noStrike">
                <a:solidFill>
                  <a:schemeClr val="dk2"/>
                </a:solidFill>
                <a:latin typeface="Century Gothic"/>
                <a:ea typeface="Century Gothic"/>
                <a:cs typeface="Century Gothic"/>
                <a:sym typeface="Century Gothic"/>
              </a:defRPr>
            </a:lvl4pPr>
            <a:lvl5pPr indent="-304800" lvl="4" marL="2286000" marR="0" rtl="0" algn="l">
              <a:lnSpc>
                <a:spcPct val="90000"/>
              </a:lnSpc>
              <a:spcBef>
                <a:spcPts val="400"/>
              </a:spcBef>
              <a:spcAft>
                <a:spcPts val="0"/>
              </a:spcAft>
              <a:buClr>
                <a:schemeClr val="accent3"/>
              </a:buClr>
              <a:buSzPts val="1200"/>
              <a:buFont typeface="Arial"/>
              <a:buChar char="•"/>
              <a:defRPr b="0" i="0" sz="1200" u="none" cap="none" strike="noStrike">
                <a:solidFill>
                  <a:schemeClr val="dk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85" name="Google Shape;85;p16"/>
          <p:cNvSpPr txBox="1"/>
          <p:nvPr>
            <p:ph idx="3" type="body"/>
          </p:nvPr>
        </p:nvSpPr>
        <p:spPr>
          <a:xfrm>
            <a:off x="4769708" y="2038864"/>
            <a:ext cx="4117200" cy="2593800"/>
          </a:xfrm>
          <a:prstGeom prst="rect">
            <a:avLst/>
          </a:prstGeom>
          <a:noFill/>
          <a:ln>
            <a:noFill/>
          </a:ln>
        </p:spPr>
        <p:txBody>
          <a:bodyPr anchorCtr="0" anchor="t" bIns="68575" lIns="68575" spcFirstLastPara="1" rIns="68575" wrap="square" tIns="68575"/>
          <a:lstStyle>
            <a:lvl1pPr indent="-342900" lvl="0" marL="457200" marR="0" rtl="0" algn="l">
              <a:lnSpc>
                <a:spcPct val="90000"/>
              </a:lnSpc>
              <a:spcBef>
                <a:spcPts val="80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accent3"/>
              </a:buClr>
              <a:buSzPts val="1500"/>
              <a:buFont typeface="Century Gothic"/>
              <a:buChar char="–"/>
              <a:defRPr b="0" i="0" sz="1500" u="none" cap="none" strike="noStrike">
                <a:solidFill>
                  <a:schemeClr val="dk2"/>
                </a:solidFill>
                <a:latin typeface="Century Gothic"/>
                <a:ea typeface="Century Gothic"/>
                <a:cs typeface="Century Gothic"/>
                <a:sym typeface="Century Gothic"/>
              </a:defRPr>
            </a:lvl2pPr>
            <a:lvl3pPr indent="-317500" lvl="2" marL="1371600" marR="0" rtl="0" algn="l">
              <a:lnSpc>
                <a:spcPct val="90000"/>
              </a:lnSpc>
              <a:spcBef>
                <a:spcPts val="40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3pPr>
            <a:lvl4pPr indent="-304800" lvl="3" marL="1828800" marR="0" rtl="0" algn="l">
              <a:lnSpc>
                <a:spcPct val="90000"/>
              </a:lnSpc>
              <a:spcBef>
                <a:spcPts val="400"/>
              </a:spcBef>
              <a:spcAft>
                <a:spcPts val="0"/>
              </a:spcAft>
              <a:buClr>
                <a:schemeClr val="accent3"/>
              </a:buClr>
              <a:buSzPts val="1200"/>
              <a:buFont typeface="Century Gothic"/>
              <a:buChar char="–"/>
              <a:defRPr b="0" i="0" sz="1200" u="none" cap="none" strike="noStrike">
                <a:solidFill>
                  <a:schemeClr val="dk2"/>
                </a:solidFill>
                <a:latin typeface="Century Gothic"/>
                <a:ea typeface="Century Gothic"/>
                <a:cs typeface="Century Gothic"/>
                <a:sym typeface="Century Gothic"/>
              </a:defRPr>
            </a:lvl4pPr>
            <a:lvl5pPr indent="-304800" lvl="4" marL="2286000" marR="0" rtl="0" algn="l">
              <a:lnSpc>
                <a:spcPct val="90000"/>
              </a:lnSpc>
              <a:spcBef>
                <a:spcPts val="400"/>
              </a:spcBef>
              <a:spcAft>
                <a:spcPts val="0"/>
              </a:spcAft>
              <a:buClr>
                <a:schemeClr val="accent3"/>
              </a:buClr>
              <a:buSzPts val="1200"/>
              <a:buFont typeface="Arial"/>
              <a:buChar char="•"/>
              <a:defRPr b="0" i="0" sz="1200" u="none" cap="none" strike="noStrike">
                <a:solidFill>
                  <a:schemeClr val="dk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86" name="Google Shape;86;p16"/>
          <p:cNvSpPr txBox="1"/>
          <p:nvPr>
            <p:ph idx="4" type="body"/>
          </p:nvPr>
        </p:nvSpPr>
        <p:spPr>
          <a:xfrm>
            <a:off x="257176" y="1366604"/>
            <a:ext cx="4117200" cy="411600"/>
          </a:xfrm>
          <a:prstGeom prst="rect">
            <a:avLst/>
          </a:prstGeom>
          <a:noFill/>
          <a:ln>
            <a:noFill/>
          </a:ln>
        </p:spPr>
        <p:txBody>
          <a:bodyPr anchorCtr="0" anchor="ctr" bIns="68575" lIns="68575" spcFirstLastPara="1" rIns="68575" wrap="square" tIns="68575"/>
          <a:lstStyle>
            <a:lvl1pPr indent="-228600" lvl="0" marL="457200" marR="0" rtl="0" algn="l">
              <a:lnSpc>
                <a:spcPct val="90000"/>
              </a:lnSpc>
              <a:spcBef>
                <a:spcPts val="800"/>
              </a:spcBef>
              <a:spcAft>
                <a:spcPts val="0"/>
              </a:spcAft>
              <a:buClr>
                <a:schemeClr val="accent3"/>
              </a:buClr>
              <a:buSzPts val="1800"/>
              <a:buFont typeface="Arial"/>
              <a:buNone/>
              <a:defRPr b="1" i="0" sz="1800" u="none" cap="none" strike="noStrike">
                <a:solidFill>
                  <a:schemeClr val="lt1"/>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accent3"/>
              </a:buClr>
              <a:buSzPts val="1500"/>
              <a:buFont typeface="Century Gothic"/>
              <a:buChar char="–"/>
              <a:defRPr b="0" i="0" sz="1500" u="none" cap="none" strike="noStrike">
                <a:solidFill>
                  <a:schemeClr val="dk2"/>
                </a:solidFill>
                <a:latin typeface="Century Gothic"/>
                <a:ea typeface="Century Gothic"/>
                <a:cs typeface="Century Gothic"/>
                <a:sym typeface="Century Gothic"/>
              </a:defRPr>
            </a:lvl2pPr>
            <a:lvl3pPr indent="-317500" lvl="2" marL="1371600" marR="0" rtl="0" algn="l">
              <a:lnSpc>
                <a:spcPct val="90000"/>
              </a:lnSpc>
              <a:spcBef>
                <a:spcPts val="40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3pPr>
            <a:lvl4pPr indent="-304800" lvl="3" marL="1828800" marR="0" rtl="0" algn="l">
              <a:lnSpc>
                <a:spcPct val="90000"/>
              </a:lnSpc>
              <a:spcBef>
                <a:spcPts val="400"/>
              </a:spcBef>
              <a:spcAft>
                <a:spcPts val="0"/>
              </a:spcAft>
              <a:buClr>
                <a:schemeClr val="accent3"/>
              </a:buClr>
              <a:buSzPts val="1200"/>
              <a:buFont typeface="Century Gothic"/>
              <a:buChar char="–"/>
              <a:defRPr b="0" i="0" sz="1200" u="none" cap="none" strike="noStrike">
                <a:solidFill>
                  <a:schemeClr val="dk2"/>
                </a:solidFill>
                <a:latin typeface="Century Gothic"/>
                <a:ea typeface="Century Gothic"/>
                <a:cs typeface="Century Gothic"/>
                <a:sym typeface="Century Gothic"/>
              </a:defRPr>
            </a:lvl4pPr>
            <a:lvl5pPr indent="-304800" lvl="4" marL="2286000" marR="0" rtl="0" algn="l">
              <a:lnSpc>
                <a:spcPct val="90000"/>
              </a:lnSpc>
              <a:spcBef>
                <a:spcPts val="400"/>
              </a:spcBef>
              <a:spcAft>
                <a:spcPts val="0"/>
              </a:spcAft>
              <a:buClr>
                <a:schemeClr val="accent3"/>
              </a:buClr>
              <a:buSzPts val="1200"/>
              <a:buFont typeface="Arial"/>
              <a:buChar char="•"/>
              <a:defRPr b="0" i="0" sz="1200" u="none" cap="none" strike="noStrike">
                <a:solidFill>
                  <a:schemeClr val="dk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87" name="Google Shape;87;p16"/>
          <p:cNvSpPr/>
          <p:nvPr/>
        </p:nvSpPr>
        <p:spPr>
          <a:xfrm>
            <a:off x="4769708" y="1240923"/>
            <a:ext cx="4117200" cy="663000"/>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entury Gothic"/>
              <a:ea typeface="Century Gothic"/>
              <a:cs typeface="Century Gothic"/>
              <a:sym typeface="Century Gothic"/>
            </a:endParaRPr>
          </a:p>
        </p:txBody>
      </p:sp>
      <p:sp>
        <p:nvSpPr>
          <p:cNvPr id="88" name="Google Shape;88;p16"/>
          <p:cNvSpPr txBox="1"/>
          <p:nvPr>
            <p:ph idx="5" type="body"/>
          </p:nvPr>
        </p:nvSpPr>
        <p:spPr>
          <a:xfrm>
            <a:off x="4769709" y="1366604"/>
            <a:ext cx="4117200" cy="411600"/>
          </a:xfrm>
          <a:prstGeom prst="rect">
            <a:avLst/>
          </a:prstGeom>
          <a:noFill/>
          <a:ln>
            <a:noFill/>
          </a:ln>
        </p:spPr>
        <p:txBody>
          <a:bodyPr anchorCtr="0" anchor="ctr" bIns="68575" lIns="68575" spcFirstLastPara="1" rIns="68575" wrap="square" tIns="68575"/>
          <a:lstStyle>
            <a:lvl1pPr indent="-228600" lvl="0" marL="457200" marR="0" rtl="0" algn="l">
              <a:lnSpc>
                <a:spcPct val="90000"/>
              </a:lnSpc>
              <a:spcBef>
                <a:spcPts val="800"/>
              </a:spcBef>
              <a:spcAft>
                <a:spcPts val="0"/>
              </a:spcAft>
              <a:buClr>
                <a:schemeClr val="accent3"/>
              </a:buClr>
              <a:buSzPts val="1800"/>
              <a:buFont typeface="Arial"/>
              <a:buNone/>
              <a:defRPr b="1" i="0" sz="1800" u="none" cap="none" strike="noStrike">
                <a:solidFill>
                  <a:schemeClr val="lt1"/>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accent3"/>
              </a:buClr>
              <a:buSzPts val="1500"/>
              <a:buFont typeface="Century Gothic"/>
              <a:buChar char="–"/>
              <a:defRPr b="0" i="0" sz="1500" u="none" cap="none" strike="noStrike">
                <a:solidFill>
                  <a:schemeClr val="dk2"/>
                </a:solidFill>
                <a:latin typeface="Century Gothic"/>
                <a:ea typeface="Century Gothic"/>
                <a:cs typeface="Century Gothic"/>
                <a:sym typeface="Century Gothic"/>
              </a:defRPr>
            </a:lvl2pPr>
            <a:lvl3pPr indent="-317500" lvl="2" marL="1371600" marR="0" rtl="0" algn="l">
              <a:lnSpc>
                <a:spcPct val="90000"/>
              </a:lnSpc>
              <a:spcBef>
                <a:spcPts val="40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3pPr>
            <a:lvl4pPr indent="-304800" lvl="3" marL="1828800" marR="0" rtl="0" algn="l">
              <a:lnSpc>
                <a:spcPct val="90000"/>
              </a:lnSpc>
              <a:spcBef>
                <a:spcPts val="400"/>
              </a:spcBef>
              <a:spcAft>
                <a:spcPts val="0"/>
              </a:spcAft>
              <a:buClr>
                <a:schemeClr val="accent3"/>
              </a:buClr>
              <a:buSzPts val="1200"/>
              <a:buFont typeface="Century Gothic"/>
              <a:buChar char="–"/>
              <a:defRPr b="0" i="0" sz="1200" u="none" cap="none" strike="noStrike">
                <a:solidFill>
                  <a:schemeClr val="dk2"/>
                </a:solidFill>
                <a:latin typeface="Century Gothic"/>
                <a:ea typeface="Century Gothic"/>
                <a:cs typeface="Century Gothic"/>
                <a:sym typeface="Century Gothic"/>
              </a:defRPr>
            </a:lvl4pPr>
            <a:lvl5pPr indent="-304800" lvl="4" marL="2286000" marR="0" rtl="0" algn="l">
              <a:lnSpc>
                <a:spcPct val="90000"/>
              </a:lnSpc>
              <a:spcBef>
                <a:spcPts val="400"/>
              </a:spcBef>
              <a:spcAft>
                <a:spcPts val="0"/>
              </a:spcAft>
              <a:buClr>
                <a:schemeClr val="accent3"/>
              </a:buClr>
              <a:buSzPts val="1200"/>
              <a:buFont typeface="Arial"/>
              <a:buChar char="•"/>
              <a:defRPr b="0" i="0" sz="1200" u="none" cap="none" strike="noStrike">
                <a:solidFill>
                  <a:schemeClr val="dk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3 Column Layout - Color">
  <p:cSld name="Title and 3 Column Layout - Color">
    <p:spTree>
      <p:nvGrpSpPr>
        <p:cNvPr id="89" name="Shape 89"/>
        <p:cNvGrpSpPr/>
        <p:nvPr/>
      </p:nvGrpSpPr>
      <p:grpSpPr>
        <a:xfrm>
          <a:off x="0" y="0"/>
          <a:ext cx="0" cy="0"/>
          <a:chOff x="0" y="0"/>
          <a:chExt cx="0" cy="0"/>
        </a:xfrm>
      </p:grpSpPr>
      <p:sp>
        <p:nvSpPr>
          <p:cNvPr id="90" name="Google Shape;90;p17"/>
          <p:cNvSpPr txBox="1"/>
          <p:nvPr>
            <p:ph type="title"/>
          </p:nvPr>
        </p:nvSpPr>
        <p:spPr>
          <a:xfrm>
            <a:off x="257175" y="321389"/>
            <a:ext cx="8629800" cy="443100"/>
          </a:xfrm>
          <a:prstGeom prst="rect">
            <a:avLst/>
          </a:prstGeom>
          <a:noFill/>
          <a:ln>
            <a:noFill/>
          </a:ln>
        </p:spPr>
        <p:txBody>
          <a:bodyPr anchorCtr="0" anchor="ctr" bIns="68575" lIns="68575" spcFirstLastPara="1" rIns="68575" wrap="square" tIns="68575"/>
          <a:lstStyle>
            <a:lvl1pPr lvl="0" marR="0" rtl="0" algn="l">
              <a:lnSpc>
                <a:spcPct val="90000"/>
              </a:lnSpc>
              <a:spcBef>
                <a:spcPts val="0"/>
              </a:spcBef>
              <a:spcAft>
                <a:spcPts val="0"/>
              </a:spcAft>
              <a:buClr>
                <a:schemeClr val="accent2"/>
              </a:buClr>
              <a:buSzPts val="2700"/>
              <a:buFont typeface="Century Gothic"/>
              <a:buNone/>
              <a:defRPr b="1" i="0" sz="2700" u="none" cap="none" strike="noStrike">
                <a:solidFill>
                  <a:schemeClr val="accent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91" name="Google Shape;91;p17"/>
          <p:cNvSpPr txBox="1"/>
          <p:nvPr>
            <p:ph idx="1" type="body"/>
          </p:nvPr>
        </p:nvSpPr>
        <p:spPr>
          <a:xfrm>
            <a:off x="257175" y="764381"/>
            <a:ext cx="8629800" cy="219000"/>
          </a:xfrm>
          <a:prstGeom prst="rect">
            <a:avLst/>
          </a:prstGeom>
          <a:noFill/>
          <a:ln>
            <a:noFill/>
          </a:ln>
        </p:spPr>
        <p:txBody>
          <a:bodyPr anchorCtr="0" anchor="t" bIns="68575" lIns="68575" spcFirstLastPara="1" rIns="68575" wrap="square" tIns="68575"/>
          <a:lstStyle>
            <a:lvl1pPr indent="-228600" lvl="0" marL="457200" marR="0" rtl="0" algn="l">
              <a:lnSpc>
                <a:spcPct val="90000"/>
              </a:lnSpc>
              <a:spcBef>
                <a:spcPts val="800"/>
              </a:spcBef>
              <a:spcAft>
                <a:spcPts val="0"/>
              </a:spcAft>
              <a:buClr>
                <a:schemeClr val="accent3"/>
              </a:buClr>
              <a:buSzPts val="1500"/>
              <a:buFont typeface="Arial"/>
              <a:buNone/>
              <a:defRPr b="0" i="0" sz="1500" u="none" cap="none" strike="noStrike">
                <a:solidFill>
                  <a:schemeClr val="accent3"/>
                </a:solidFill>
                <a:latin typeface="Century Gothic"/>
                <a:ea typeface="Century Gothic"/>
                <a:cs typeface="Century Gothic"/>
                <a:sym typeface="Century Gothic"/>
              </a:defRPr>
            </a:lvl1pPr>
            <a:lvl2pPr indent="-228600" lvl="1" marL="9144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2pPr>
            <a:lvl3pPr indent="-228600" lvl="2" marL="13716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3pPr>
            <a:lvl4pPr indent="-228600" lvl="3" marL="18288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4pPr>
            <a:lvl5pPr indent="-228600" lvl="4" marL="22860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92" name="Google Shape;92;p17"/>
          <p:cNvSpPr txBox="1"/>
          <p:nvPr>
            <p:ph idx="2" type="body"/>
          </p:nvPr>
        </p:nvSpPr>
        <p:spPr>
          <a:xfrm>
            <a:off x="257175" y="2038864"/>
            <a:ext cx="2673600" cy="2593800"/>
          </a:xfrm>
          <a:prstGeom prst="rect">
            <a:avLst/>
          </a:prstGeom>
          <a:noFill/>
          <a:ln>
            <a:noFill/>
          </a:ln>
        </p:spPr>
        <p:txBody>
          <a:bodyPr anchorCtr="0" anchor="t" bIns="68575" lIns="68575" spcFirstLastPara="1" rIns="68575" wrap="square" tIns="68575"/>
          <a:lstStyle>
            <a:lvl1pPr indent="-342900" lvl="0" marL="457200" marR="0" rtl="0" algn="l">
              <a:lnSpc>
                <a:spcPct val="90000"/>
              </a:lnSpc>
              <a:spcBef>
                <a:spcPts val="80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accent3"/>
              </a:buClr>
              <a:buSzPts val="1500"/>
              <a:buFont typeface="Century Gothic"/>
              <a:buChar char="–"/>
              <a:defRPr b="0" i="0" sz="1500" u="none" cap="none" strike="noStrike">
                <a:solidFill>
                  <a:schemeClr val="dk2"/>
                </a:solidFill>
                <a:latin typeface="Century Gothic"/>
                <a:ea typeface="Century Gothic"/>
                <a:cs typeface="Century Gothic"/>
                <a:sym typeface="Century Gothic"/>
              </a:defRPr>
            </a:lvl2pPr>
            <a:lvl3pPr indent="-317500" lvl="2" marL="1371600" marR="0" rtl="0" algn="l">
              <a:lnSpc>
                <a:spcPct val="90000"/>
              </a:lnSpc>
              <a:spcBef>
                <a:spcPts val="40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3pPr>
            <a:lvl4pPr indent="-304800" lvl="3" marL="1828800" marR="0" rtl="0" algn="l">
              <a:lnSpc>
                <a:spcPct val="90000"/>
              </a:lnSpc>
              <a:spcBef>
                <a:spcPts val="400"/>
              </a:spcBef>
              <a:spcAft>
                <a:spcPts val="0"/>
              </a:spcAft>
              <a:buClr>
                <a:schemeClr val="accent3"/>
              </a:buClr>
              <a:buSzPts val="1200"/>
              <a:buFont typeface="Century Gothic"/>
              <a:buChar char="–"/>
              <a:defRPr b="0" i="0" sz="1200" u="none" cap="none" strike="noStrike">
                <a:solidFill>
                  <a:schemeClr val="dk2"/>
                </a:solidFill>
                <a:latin typeface="Century Gothic"/>
                <a:ea typeface="Century Gothic"/>
                <a:cs typeface="Century Gothic"/>
                <a:sym typeface="Century Gothic"/>
              </a:defRPr>
            </a:lvl4pPr>
            <a:lvl5pPr indent="-304800" lvl="4" marL="2286000" marR="0" rtl="0" algn="l">
              <a:lnSpc>
                <a:spcPct val="90000"/>
              </a:lnSpc>
              <a:spcBef>
                <a:spcPts val="400"/>
              </a:spcBef>
              <a:spcAft>
                <a:spcPts val="0"/>
              </a:spcAft>
              <a:buClr>
                <a:schemeClr val="accent3"/>
              </a:buClr>
              <a:buSzPts val="1200"/>
              <a:buFont typeface="Arial"/>
              <a:buChar char="•"/>
              <a:defRPr b="0" i="0" sz="1200" u="none" cap="none" strike="noStrike">
                <a:solidFill>
                  <a:schemeClr val="dk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93" name="Google Shape;93;p17"/>
          <p:cNvSpPr txBox="1"/>
          <p:nvPr>
            <p:ph idx="3" type="body"/>
          </p:nvPr>
        </p:nvSpPr>
        <p:spPr>
          <a:xfrm>
            <a:off x="3235224" y="2038864"/>
            <a:ext cx="2673600" cy="2593800"/>
          </a:xfrm>
          <a:prstGeom prst="rect">
            <a:avLst/>
          </a:prstGeom>
          <a:noFill/>
          <a:ln>
            <a:noFill/>
          </a:ln>
        </p:spPr>
        <p:txBody>
          <a:bodyPr anchorCtr="0" anchor="t" bIns="68575" lIns="68575" spcFirstLastPara="1" rIns="68575" wrap="square" tIns="68575"/>
          <a:lstStyle>
            <a:lvl1pPr indent="-342900" lvl="0" marL="457200" marR="0" rtl="0" algn="l">
              <a:lnSpc>
                <a:spcPct val="90000"/>
              </a:lnSpc>
              <a:spcBef>
                <a:spcPts val="80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accent3"/>
              </a:buClr>
              <a:buSzPts val="1500"/>
              <a:buFont typeface="Century Gothic"/>
              <a:buChar char="–"/>
              <a:defRPr b="0" i="0" sz="1500" u="none" cap="none" strike="noStrike">
                <a:solidFill>
                  <a:schemeClr val="dk2"/>
                </a:solidFill>
                <a:latin typeface="Century Gothic"/>
                <a:ea typeface="Century Gothic"/>
                <a:cs typeface="Century Gothic"/>
                <a:sym typeface="Century Gothic"/>
              </a:defRPr>
            </a:lvl2pPr>
            <a:lvl3pPr indent="-317500" lvl="2" marL="1371600" marR="0" rtl="0" algn="l">
              <a:lnSpc>
                <a:spcPct val="90000"/>
              </a:lnSpc>
              <a:spcBef>
                <a:spcPts val="40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3pPr>
            <a:lvl4pPr indent="-304800" lvl="3" marL="1828800" marR="0" rtl="0" algn="l">
              <a:lnSpc>
                <a:spcPct val="90000"/>
              </a:lnSpc>
              <a:spcBef>
                <a:spcPts val="400"/>
              </a:spcBef>
              <a:spcAft>
                <a:spcPts val="0"/>
              </a:spcAft>
              <a:buClr>
                <a:schemeClr val="accent3"/>
              </a:buClr>
              <a:buSzPts val="1200"/>
              <a:buFont typeface="Century Gothic"/>
              <a:buChar char="–"/>
              <a:defRPr b="0" i="0" sz="1200" u="none" cap="none" strike="noStrike">
                <a:solidFill>
                  <a:schemeClr val="dk2"/>
                </a:solidFill>
                <a:latin typeface="Century Gothic"/>
                <a:ea typeface="Century Gothic"/>
                <a:cs typeface="Century Gothic"/>
                <a:sym typeface="Century Gothic"/>
              </a:defRPr>
            </a:lvl4pPr>
            <a:lvl5pPr indent="-304800" lvl="4" marL="2286000" marR="0" rtl="0" algn="l">
              <a:lnSpc>
                <a:spcPct val="90000"/>
              </a:lnSpc>
              <a:spcBef>
                <a:spcPts val="400"/>
              </a:spcBef>
              <a:spcAft>
                <a:spcPts val="0"/>
              </a:spcAft>
              <a:buClr>
                <a:schemeClr val="accent3"/>
              </a:buClr>
              <a:buSzPts val="1200"/>
              <a:buFont typeface="Arial"/>
              <a:buChar char="•"/>
              <a:defRPr b="0" i="0" sz="1200" u="none" cap="none" strike="noStrike">
                <a:solidFill>
                  <a:schemeClr val="dk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94" name="Google Shape;94;p17"/>
          <p:cNvSpPr txBox="1"/>
          <p:nvPr>
            <p:ph idx="4" type="body"/>
          </p:nvPr>
        </p:nvSpPr>
        <p:spPr>
          <a:xfrm>
            <a:off x="6213272" y="2038864"/>
            <a:ext cx="2673600" cy="2593800"/>
          </a:xfrm>
          <a:prstGeom prst="rect">
            <a:avLst/>
          </a:prstGeom>
          <a:noFill/>
          <a:ln>
            <a:noFill/>
          </a:ln>
        </p:spPr>
        <p:txBody>
          <a:bodyPr anchorCtr="0" anchor="t" bIns="68575" lIns="68575" spcFirstLastPara="1" rIns="68575" wrap="square" tIns="68575"/>
          <a:lstStyle>
            <a:lvl1pPr indent="-342900" lvl="0" marL="457200" marR="0" rtl="0" algn="l">
              <a:lnSpc>
                <a:spcPct val="90000"/>
              </a:lnSpc>
              <a:spcBef>
                <a:spcPts val="80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accent3"/>
              </a:buClr>
              <a:buSzPts val="1500"/>
              <a:buFont typeface="Century Gothic"/>
              <a:buChar char="–"/>
              <a:defRPr b="0" i="0" sz="1500" u="none" cap="none" strike="noStrike">
                <a:solidFill>
                  <a:schemeClr val="dk2"/>
                </a:solidFill>
                <a:latin typeface="Century Gothic"/>
                <a:ea typeface="Century Gothic"/>
                <a:cs typeface="Century Gothic"/>
                <a:sym typeface="Century Gothic"/>
              </a:defRPr>
            </a:lvl2pPr>
            <a:lvl3pPr indent="-317500" lvl="2" marL="1371600" marR="0" rtl="0" algn="l">
              <a:lnSpc>
                <a:spcPct val="90000"/>
              </a:lnSpc>
              <a:spcBef>
                <a:spcPts val="40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3pPr>
            <a:lvl4pPr indent="-304800" lvl="3" marL="1828800" marR="0" rtl="0" algn="l">
              <a:lnSpc>
                <a:spcPct val="90000"/>
              </a:lnSpc>
              <a:spcBef>
                <a:spcPts val="400"/>
              </a:spcBef>
              <a:spcAft>
                <a:spcPts val="0"/>
              </a:spcAft>
              <a:buClr>
                <a:schemeClr val="accent3"/>
              </a:buClr>
              <a:buSzPts val="1200"/>
              <a:buFont typeface="Century Gothic"/>
              <a:buChar char="–"/>
              <a:defRPr b="0" i="0" sz="1200" u="none" cap="none" strike="noStrike">
                <a:solidFill>
                  <a:schemeClr val="dk2"/>
                </a:solidFill>
                <a:latin typeface="Century Gothic"/>
                <a:ea typeface="Century Gothic"/>
                <a:cs typeface="Century Gothic"/>
                <a:sym typeface="Century Gothic"/>
              </a:defRPr>
            </a:lvl4pPr>
            <a:lvl5pPr indent="-304800" lvl="4" marL="2286000" marR="0" rtl="0" algn="l">
              <a:lnSpc>
                <a:spcPct val="90000"/>
              </a:lnSpc>
              <a:spcBef>
                <a:spcPts val="400"/>
              </a:spcBef>
              <a:spcAft>
                <a:spcPts val="0"/>
              </a:spcAft>
              <a:buClr>
                <a:schemeClr val="accent3"/>
              </a:buClr>
              <a:buSzPts val="1200"/>
              <a:buFont typeface="Arial"/>
              <a:buChar char="•"/>
              <a:defRPr b="0" i="0" sz="1200" u="none" cap="none" strike="noStrike">
                <a:solidFill>
                  <a:schemeClr val="dk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95" name="Google Shape;95;p17"/>
          <p:cNvSpPr/>
          <p:nvPr/>
        </p:nvSpPr>
        <p:spPr>
          <a:xfrm>
            <a:off x="257174" y="1240923"/>
            <a:ext cx="2673600" cy="663000"/>
          </a:xfrm>
          <a:prstGeom prst="rect">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entury Gothic"/>
              <a:ea typeface="Century Gothic"/>
              <a:cs typeface="Century Gothic"/>
              <a:sym typeface="Century Gothic"/>
            </a:endParaRPr>
          </a:p>
        </p:txBody>
      </p:sp>
      <p:sp>
        <p:nvSpPr>
          <p:cNvPr id="96" name="Google Shape;96;p17"/>
          <p:cNvSpPr txBox="1"/>
          <p:nvPr>
            <p:ph idx="5" type="body"/>
          </p:nvPr>
        </p:nvSpPr>
        <p:spPr>
          <a:xfrm>
            <a:off x="257176" y="1366604"/>
            <a:ext cx="2673600" cy="411600"/>
          </a:xfrm>
          <a:prstGeom prst="rect">
            <a:avLst/>
          </a:prstGeom>
          <a:noFill/>
          <a:ln>
            <a:noFill/>
          </a:ln>
        </p:spPr>
        <p:txBody>
          <a:bodyPr anchorCtr="0" anchor="ctr" bIns="68575" lIns="68575" spcFirstLastPara="1" rIns="68575" wrap="square" tIns="68575"/>
          <a:lstStyle>
            <a:lvl1pPr indent="-228600" lvl="0" marL="457200" marR="0" rtl="0" algn="l">
              <a:lnSpc>
                <a:spcPct val="90000"/>
              </a:lnSpc>
              <a:spcBef>
                <a:spcPts val="800"/>
              </a:spcBef>
              <a:spcAft>
                <a:spcPts val="0"/>
              </a:spcAft>
              <a:buClr>
                <a:schemeClr val="accent3"/>
              </a:buClr>
              <a:buSzPts val="1800"/>
              <a:buFont typeface="Arial"/>
              <a:buNone/>
              <a:defRPr b="1" i="0" sz="1800" u="none" cap="none" strike="noStrike">
                <a:solidFill>
                  <a:schemeClr val="lt1"/>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accent3"/>
              </a:buClr>
              <a:buSzPts val="1500"/>
              <a:buFont typeface="Century Gothic"/>
              <a:buChar char="–"/>
              <a:defRPr b="0" i="0" sz="1500" u="none" cap="none" strike="noStrike">
                <a:solidFill>
                  <a:schemeClr val="dk2"/>
                </a:solidFill>
                <a:latin typeface="Century Gothic"/>
                <a:ea typeface="Century Gothic"/>
                <a:cs typeface="Century Gothic"/>
                <a:sym typeface="Century Gothic"/>
              </a:defRPr>
            </a:lvl2pPr>
            <a:lvl3pPr indent="-317500" lvl="2" marL="1371600" marR="0" rtl="0" algn="l">
              <a:lnSpc>
                <a:spcPct val="90000"/>
              </a:lnSpc>
              <a:spcBef>
                <a:spcPts val="40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3pPr>
            <a:lvl4pPr indent="-304800" lvl="3" marL="1828800" marR="0" rtl="0" algn="l">
              <a:lnSpc>
                <a:spcPct val="90000"/>
              </a:lnSpc>
              <a:spcBef>
                <a:spcPts val="400"/>
              </a:spcBef>
              <a:spcAft>
                <a:spcPts val="0"/>
              </a:spcAft>
              <a:buClr>
                <a:schemeClr val="accent3"/>
              </a:buClr>
              <a:buSzPts val="1200"/>
              <a:buFont typeface="Century Gothic"/>
              <a:buChar char="–"/>
              <a:defRPr b="0" i="0" sz="1200" u="none" cap="none" strike="noStrike">
                <a:solidFill>
                  <a:schemeClr val="dk2"/>
                </a:solidFill>
                <a:latin typeface="Century Gothic"/>
                <a:ea typeface="Century Gothic"/>
                <a:cs typeface="Century Gothic"/>
                <a:sym typeface="Century Gothic"/>
              </a:defRPr>
            </a:lvl4pPr>
            <a:lvl5pPr indent="-304800" lvl="4" marL="2286000" marR="0" rtl="0" algn="l">
              <a:lnSpc>
                <a:spcPct val="90000"/>
              </a:lnSpc>
              <a:spcBef>
                <a:spcPts val="400"/>
              </a:spcBef>
              <a:spcAft>
                <a:spcPts val="0"/>
              </a:spcAft>
              <a:buClr>
                <a:schemeClr val="accent3"/>
              </a:buClr>
              <a:buSzPts val="1200"/>
              <a:buFont typeface="Arial"/>
              <a:buChar char="•"/>
              <a:defRPr b="0" i="0" sz="1200" u="none" cap="none" strike="noStrike">
                <a:solidFill>
                  <a:schemeClr val="dk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97" name="Google Shape;97;p17"/>
          <p:cNvSpPr/>
          <p:nvPr/>
        </p:nvSpPr>
        <p:spPr>
          <a:xfrm>
            <a:off x="3235224" y="1240923"/>
            <a:ext cx="2673600" cy="663000"/>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entury Gothic"/>
              <a:ea typeface="Century Gothic"/>
              <a:cs typeface="Century Gothic"/>
              <a:sym typeface="Century Gothic"/>
            </a:endParaRPr>
          </a:p>
        </p:txBody>
      </p:sp>
      <p:sp>
        <p:nvSpPr>
          <p:cNvPr id="98" name="Google Shape;98;p17"/>
          <p:cNvSpPr txBox="1"/>
          <p:nvPr>
            <p:ph idx="6" type="body"/>
          </p:nvPr>
        </p:nvSpPr>
        <p:spPr>
          <a:xfrm>
            <a:off x="3235225" y="1366604"/>
            <a:ext cx="2673600" cy="411600"/>
          </a:xfrm>
          <a:prstGeom prst="rect">
            <a:avLst/>
          </a:prstGeom>
          <a:noFill/>
          <a:ln>
            <a:noFill/>
          </a:ln>
        </p:spPr>
        <p:txBody>
          <a:bodyPr anchorCtr="0" anchor="ctr" bIns="68575" lIns="68575" spcFirstLastPara="1" rIns="68575" wrap="square" tIns="68575"/>
          <a:lstStyle>
            <a:lvl1pPr indent="-228600" lvl="0" marL="457200" marR="0" rtl="0" algn="l">
              <a:lnSpc>
                <a:spcPct val="90000"/>
              </a:lnSpc>
              <a:spcBef>
                <a:spcPts val="800"/>
              </a:spcBef>
              <a:spcAft>
                <a:spcPts val="0"/>
              </a:spcAft>
              <a:buClr>
                <a:schemeClr val="accent3"/>
              </a:buClr>
              <a:buSzPts val="1800"/>
              <a:buFont typeface="Arial"/>
              <a:buNone/>
              <a:defRPr b="1" i="0" sz="1800" u="none" cap="none" strike="noStrike">
                <a:solidFill>
                  <a:schemeClr val="lt1"/>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accent3"/>
              </a:buClr>
              <a:buSzPts val="1500"/>
              <a:buFont typeface="Century Gothic"/>
              <a:buChar char="–"/>
              <a:defRPr b="0" i="0" sz="1500" u="none" cap="none" strike="noStrike">
                <a:solidFill>
                  <a:schemeClr val="dk2"/>
                </a:solidFill>
                <a:latin typeface="Century Gothic"/>
                <a:ea typeface="Century Gothic"/>
                <a:cs typeface="Century Gothic"/>
                <a:sym typeface="Century Gothic"/>
              </a:defRPr>
            </a:lvl2pPr>
            <a:lvl3pPr indent="-317500" lvl="2" marL="1371600" marR="0" rtl="0" algn="l">
              <a:lnSpc>
                <a:spcPct val="90000"/>
              </a:lnSpc>
              <a:spcBef>
                <a:spcPts val="40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3pPr>
            <a:lvl4pPr indent="-304800" lvl="3" marL="1828800" marR="0" rtl="0" algn="l">
              <a:lnSpc>
                <a:spcPct val="90000"/>
              </a:lnSpc>
              <a:spcBef>
                <a:spcPts val="400"/>
              </a:spcBef>
              <a:spcAft>
                <a:spcPts val="0"/>
              </a:spcAft>
              <a:buClr>
                <a:schemeClr val="accent3"/>
              </a:buClr>
              <a:buSzPts val="1200"/>
              <a:buFont typeface="Century Gothic"/>
              <a:buChar char="–"/>
              <a:defRPr b="0" i="0" sz="1200" u="none" cap="none" strike="noStrike">
                <a:solidFill>
                  <a:schemeClr val="dk2"/>
                </a:solidFill>
                <a:latin typeface="Century Gothic"/>
                <a:ea typeface="Century Gothic"/>
                <a:cs typeface="Century Gothic"/>
                <a:sym typeface="Century Gothic"/>
              </a:defRPr>
            </a:lvl4pPr>
            <a:lvl5pPr indent="-304800" lvl="4" marL="2286000" marR="0" rtl="0" algn="l">
              <a:lnSpc>
                <a:spcPct val="90000"/>
              </a:lnSpc>
              <a:spcBef>
                <a:spcPts val="400"/>
              </a:spcBef>
              <a:spcAft>
                <a:spcPts val="0"/>
              </a:spcAft>
              <a:buClr>
                <a:schemeClr val="accent3"/>
              </a:buClr>
              <a:buSzPts val="1200"/>
              <a:buFont typeface="Arial"/>
              <a:buChar char="•"/>
              <a:defRPr b="0" i="0" sz="1200" u="none" cap="none" strike="noStrike">
                <a:solidFill>
                  <a:schemeClr val="dk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99" name="Google Shape;99;p17"/>
          <p:cNvSpPr/>
          <p:nvPr/>
        </p:nvSpPr>
        <p:spPr>
          <a:xfrm>
            <a:off x="6213271" y="1240923"/>
            <a:ext cx="2673600" cy="663000"/>
          </a:xfrm>
          <a:prstGeom prst="rect">
            <a:avLst/>
          </a:prstGeom>
          <a:solidFill>
            <a:schemeClr val="accent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entury Gothic"/>
              <a:ea typeface="Century Gothic"/>
              <a:cs typeface="Century Gothic"/>
              <a:sym typeface="Century Gothic"/>
            </a:endParaRPr>
          </a:p>
        </p:txBody>
      </p:sp>
      <p:sp>
        <p:nvSpPr>
          <p:cNvPr id="100" name="Google Shape;100;p17"/>
          <p:cNvSpPr txBox="1"/>
          <p:nvPr>
            <p:ph idx="7" type="body"/>
          </p:nvPr>
        </p:nvSpPr>
        <p:spPr>
          <a:xfrm>
            <a:off x="6213273" y="1366604"/>
            <a:ext cx="2673600" cy="411600"/>
          </a:xfrm>
          <a:prstGeom prst="rect">
            <a:avLst/>
          </a:prstGeom>
          <a:noFill/>
          <a:ln>
            <a:noFill/>
          </a:ln>
        </p:spPr>
        <p:txBody>
          <a:bodyPr anchorCtr="0" anchor="ctr" bIns="68575" lIns="68575" spcFirstLastPara="1" rIns="68575" wrap="square" tIns="68575"/>
          <a:lstStyle>
            <a:lvl1pPr indent="-228600" lvl="0" marL="457200" marR="0" rtl="0" algn="l">
              <a:lnSpc>
                <a:spcPct val="90000"/>
              </a:lnSpc>
              <a:spcBef>
                <a:spcPts val="800"/>
              </a:spcBef>
              <a:spcAft>
                <a:spcPts val="0"/>
              </a:spcAft>
              <a:buClr>
                <a:schemeClr val="accent3"/>
              </a:buClr>
              <a:buSzPts val="1800"/>
              <a:buFont typeface="Arial"/>
              <a:buNone/>
              <a:defRPr b="1" i="0" sz="1800" u="none" cap="none" strike="noStrike">
                <a:solidFill>
                  <a:schemeClr val="lt1"/>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accent3"/>
              </a:buClr>
              <a:buSzPts val="1500"/>
              <a:buFont typeface="Century Gothic"/>
              <a:buChar char="–"/>
              <a:defRPr b="0" i="0" sz="1500" u="none" cap="none" strike="noStrike">
                <a:solidFill>
                  <a:schemeClr val="dk2"/>
                </a:solidFill>
                <a:latin typeface="Century Gothic"/>
                <a:ea typeface="Century Gothic"/>
                <a:cs typeface="Century Gothic"/>
                <a:sym typeface="Century Gothic"/>
              </a:defRPr>
            </a:lvl2pPr>
            <a:lvl3pPr indent="-317500" lvl="2" marL="1371600" marR="0" rtl="0" algn="l">
              <a:lnSpc>
                <a:spcPct val="90000"/>
              </a:lnSpc>
              <a:spcBef>
                <a:spcPts val="40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3pPr>
            <a:lvl4pPr indent="-304800" lvl="3" marL="1828800" marR="0" rtl="0" algn="l">
              <a:lnSpc>
                <a:spcPct val="90000"/>
              </a:lnSpc>
              <a:spcBef>
                <a:spcPts val="400"/>
              </a:spcBef>
              <a:spcAft>
                <a:spcPts val="0"/>
              </a:spcAft>
              <a:buClr>
                <a:schemeClr val="accent3"/>
              </a:buClr>
              <a:buSzPts val="1200"/>
              <a:buFont typeface="Century Gothic"/>
              <a:buChar char="–"/>
              <a:defRPr b="0" i="0" sz="1200" u="none" cap="none" strike="noStrike">
                <a:solidFill>
                  <a:schemeClr val="dk2"/>
                </a:solidFill>
                <a:latin typeface="Century Gothic"/>
                <a:ea typeface="Century Gothic"/>
                <a:cs typeface="Century Gothic"/>
                <a:sym typeface="Century Gothic"/>
              </a:defRPr>
            </a:lvl4pPr>
            <a:lvl5pPr indent="-304800" lvl="4" marL="2286000" marR="0" rtl="0" algn="l">
              <a:lnSpc>
                <a:spcPct val="90000"/>
              </a:lnSpc>
              <a:spcBef>
                <a:spcPts val="400"/>
              </a:spcBef>
              <a:spcAft>
                <a:spcPts val="0"/>
              </a:spcAft>
              <a:buClr>
                <a:schemeClr val="accent3"/>
              </a:buClr>
              <a:buSzPts val="1200"/>
              <a:buFont typeface="Arial"/>
              <a:buChar char="•"/>
              <a:defRPr b="0" i="0" sz="1200" u="none" cap="none" strike="noStrike">
                <a:solidFill>
                  <a:schemeClr val="dk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3 Column - Icons">
  <p:cSld name="Title, 3 Column - Icons">
    <p:spTree>
      <p:nvGrpSpPr>
        <p:cNvPr id="101" name="Shape 101"/>
        <p:cNvGrpSpPr/>
        <p:nvPr/>
      </p:nvGrpSpPr>
      <p:grpSpPr>
        <a:xfrm>
          <a:off x="0" y="0"/>
          <a:ext cx="0" cy="0"/>
          <a:chOff x="0" y="0"/>
          <a:chExt cx="0" cy="0"/>
        </a:xfrm>
      </p:grpSpPr>
      <p:sp>
        <p:nvSpPr>
          <p:cNvPr id="102" name="Google Shape;102;p18"/>
          <p:cNvSpPr txBox="1"/>
          <p:nvPr>
            <p:ph type="title"/>
          </p:nvPr>
        </p:nvSpPr>
        <p:spPr>
          <a:xfrm>
            <a:off x="257175" y="321389"/>
            <a:ext cx="8629800" cy="443100"/>
          </a:xfrm>
          <a:prstGeom prst="rect">
            <a:avLst/>
          </a:prstGeom>
          <a:noFill/>
          <a:ln>
            <a:noFill/>
          </a:ln>
        </p:spPr>
        <p:txBody>
          <a:bodyPr anchorCtr="0" anchor="ctr" bIns="68575" lIns="68575" spcFirstLastPara="1" rIns="68575" wrap="square" tIns="68575"/>
          <a:lstStyle>
            <a:lvl1pPr lvl="0" marR="0" rtl="0" algn="l">
              <a:lnSpc>
                <a:spcPct val="90000"/>
              </a:lnSpc>
              <a:spcBef>
                <a:spcPts val="0"/>
              </a:spcBef>
              <a:spcAft>
                <a:spcPts val="0"/>
              </a:spcAft>
              <a:buClr>
                <a:schemeClr val="accent2"/>
              </a:buClr>
              <a:buSzPts val="2700"/>
              <a:buFont typeface="Century Gothic"/>
              <a:buNone/>
              <a:defRPr b="1" i="0" sz="2700" u="none" cap="none" strike="noStrike">
                <a:solidFill>
                  <a:schemeClr val="accent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03" name="Google Shape;103;p18"/>
          <p:cNvSpPr txBox="1"/>
          <p:nvPr>
            <p:ph idx="1" type="body"/>
          </p:nvPr>
        </p:nvSpPr>
        <p:spPr>
          <a:xfrm>
            <a:off x="257175" y="764381"/>
            <a:ext cx="8629800" cy="219000"/>
          </a:xfrm>
          <a:prstGeom prst="rect">
            <a:avLst/>
          </a:prstGeom>
          <a:noFill/>
          <a:ln>
            <a:noFill/>
          </a:ln>
        </p:spPr>
        <p:txBody>
          <a:bodyPr anchorCtr="0" anchor="t" bIns="68575" lIns="68575" spcFirstLastPara="1" rIns="68575" wrap="square" tIns="68575"/>
          <a:lstStyle>
            <a:lvl1pPr indent="-228600" lvl="0" marL="457200" marR="0" rtl="0" algn="l">
              <a:lnSpc>
                <a:spcPct val="90000"/>
              </a:lnSpc>
              <a:spcBef>
                <a:spcPts val="800"/>
              </a:spcBef>
              <a:spcAft>
                <a:spcPts val="0"/>
              </a:spcAft>
              <a:buClr>
                <a:schemeClr val="accent3"/>
              </a:buClr>
              <a:buSzPts val="1500"/>
              <a:buFont typeface="Arial"/>
              <a:buNone/>
              <a:defRPr b="0" i="0" sz="1500" u="none" cap="none" strike="noStrike">
                <a:solidFill>
                  <a:schemeClr val="accent3"/>
                </a:solidFill>
                <a:latin typeface="Century Gothic"/>
                <a:ea typeface="Century Gothic"/>
                <a:cs typeface="Century Gothic"/>
                <a:sym typeface="Century Gothic"/>
              </a:defRPr>
            </a:lvl1pPr>
            <a:lvl2pPr indent="-228600" lvl="1" marL="9144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2pPr>
            <a:lvl3pPr indent="-228600" lvl="2" marL="13716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3pPr>
            <a:lvl4pPr indent="-228600" lvl="3" marL="18288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4pPr>
            <a:lvl5pPr indent="-228600" lvl="4" marL="22860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104" name="Google Shape;104;p18"/>
          <p:cNvSpPr txBox="1"/>
          <p:nvPr>
            <p:ph idx="2" type="body"/>
          </p:nvPr>
        </p:nvSpPr>
        <p:spPr>
          <a:xfrm>
            <a:off x="598822" y="2951018"/>
            <a:ext cx="2209500" cy="533400"/>
          </a:xfrm>
          <a:prstGeom prst="rect">
            <a:avLst/>
          </a:prstGeom>
          <a:noFill/>
          <a:ln>
            <a:noFill/>
          </a:ln>
        </p:spPr>
        <p:txBody>
          <a:bodyPr anchorCtr="0" anchor="b" bIns="68575" lIns="68575" spcFirstLastPara="1" rIns="68575" wrap="square" tIns="68575"/>
          <a:lstStyle>
            <a:lvl1pPr indent="-228600" lvl="0" marL="457200" marR="0" rtl="0" algn="ctr">
              <a:lnSpc>
                <a:spcPct val="90000"/>
              </a:lnSpc>
              <a:spcBef>
                <a:spcPts val="800"/>
              </a:spcBef>
              <a:spcAft>
                <a:spcPts val="0"/>
              </a:spcAft>
              <a:buClr>
                <a:schemeClr val="accent3"/>
              </a:buClr>
              <a:buSzPts val="1500"/>
              <a:buFont typeface="Arial"/>
              <a:buNone/>
              <a:defRPr b="1" i="0" sz="1500" u="none" cap="none" strike="noStrike">
                <a:solidFill>
                  <a:schemeClr val="dk2"/>
                </a:solidFill>
                <a:latin typeface="Century Gothic"/>
                <a:ea typeface="Century Gothic"/>
                <a:cs typeface="Century Gothic"/>
                <a:sym typeface="Century Gothic"/>
              </a:defRPr>
            </a:lvl1pPr>
            <a:lvl2pPr indent="-228600" lvl="1" marL="914400" marR="0" rtl="0" algn="ctr">
              <a:lnSpc>
                <a:spcPct val="90000"/>
              </a:lnSpc>
              <a:spcBef>
                <a:spcPts val="400"/>
              </a:spcBef>
              <a:spcAft>
                <a:spcPts val="0"/>
              </a:spcAft>
              <a:buClr>
                <a:schemeClr val="accent3"/>
              </a:buClr>
              <a:buSzPts val="1500"/>
              <a:buFont typeface="Arial"/>
              <a:buNone/>
              <a:defRPr b="0" i="0" sz="1500" u="none" cap="none" strike="noStrike">
                <a:solidFill>
                  <a:schemeClr val="dk2"/>
                </a:solidFill>
                <a:latin typeface="Century Gothic"/>
                <a:ea typeface="Century Gothic"/>
                <a:cs typeface="Century Gothic"/>
                <a:sym typeface="Century Gothic"/>
              </a:defRPr>
            </a:lvl2pPr>
            <a:lvl3pPr indent="-228600" lvl="2" marL="1371600" marR="0" rtl="0" algn="ctr">
              <a:lnSpc>
                <a:spcPct val="90000"/>
              </a:lnSpc>
              <a:spcBef>
                <a:spcPts val="400"/>
              </a:spcBef>
              <a:spcAft>
                <a:spcPts val="0"/>
              </a:spcAft>
              <a:buClr>
                <a:schemeClr val="accent3"/>
              </a:buClr>
              <a:buSzPts val="1400"/>
              <a:buFont typeface="Arial"/>
              <a:buNone/>
              <a:defRPr b="0" i="0" sz="1400" u="none" cap="none" strike="noStrike">
                <a:solidFill>
                  <a:schemeClr val="dk2"/>
                </a:solidFill>
                <a:latin typeface="Century Gothic"/>
                <a:ea typeface="Century Gothic"/>
                <a:cs typeface="Century Gothic"/>
                <a:sym typeface="Century Gothic"/>
              </a:defRPr>
            </a:lvl3pPr>
            <a:lvl4pPr indent="-228600" lvl="3" marL="1828800" marR="0" rtl="0" algn="ctr">
              <a:lnSpc>
                <a:spcPct val="90000"/>
              </a:lnSpc>
              <a:spcBef>
                <a:spcPts val="400"/>
              </a:spcBef>
              <a:spcAft>
                <a:spcPts val="0"/>
              </a:spcAft>
              <a:buClr>
                <a:schemeClr val="accent3"/>
              </a:buClr>
              <a:buSzPts val="1200"/>
              <a:buFont typeface="Arial"/>
              <a:buNone/>
              <a:defRPr b="0" i="0" sz="1200" u="none" cap="none" strike="noStrike">
                <a:solidFill>
                  <a:schemeClr val="dk2"/>
                </a:solidFill>
                <a:latin typeface="Century Gothic"/>
                <a:ea typeface="Century Gothic"/>
                <a:cs typeface="Century Gothic"/>
                <a:sym typeface="Century Gothic"/>
              </a:defRPr>
            </a:lvl4pPr>
            <a:lvl5pPr indent="-228600" lvl="4" marL="2286000" marR="0" rtl="0" algn="ctr">
              <a:lnSpc>
                <a:spcPct val="90000"/>
              </a:lnSpc>
              <a:spcBef>
                <a:spcPts val="400"/>
              </a:spcBef>
              <a:spcAft>
                <a:spcPts val="0"/>
              </a:spcAft>
              <a:buClr>
                <a:schemeClr val="accent3"/>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105" name="Google Shape;105;p18"/>
          <p:cNvSpPr txBox="1"/>
          <p:nvPr>
            <p:ph idx="3" type="body"/>
          </p:nvPr>
        </p:nvSpPr>
        <p:spPr>
          <a:xfrm>
            <a:off x="3466630" y="2951018"/>
            <a:ext cx="2209500" cy="533400"/>
          </a:xfrm>
          <a:prstGeom prst="rect">
            <a:avLst/>
          </a:prstGeom>
          <a:noFill/>
          <a:ln>
            <a:noFill/>
          </a:ln>
        </p:spPr>
        <p:txBody>
          <a:bodyPr anchorCtr="0" anchor="b" bIns="68575" lIns="68575" spcFirstLastPara="1" rIns="68575" wrap="square" tIns="68575"/>
          <a:lstStyle>
            <a:lvl1pPr indent="-228600" lvl="0" marL="457200" marR="0" rtl="0" algn="ctr">
              <a:lnSpc>
                <a:spcPct val="90000"/>
              </a:lnSpc>
              <a:spcBef>
                <a:spcPts val="800"/>
              </a:spcBef>
              <a:spcAft>
                <a:spcPts val="0"/>
              </a:spcAft>
              <a:buClr>
                <a:schemeClr val="accent3"/>
              </a:buClr>
              <a:buSzPts val="1500"/>
              <a:buFont typeface="Arial"/>
              <a:buNone/>
              <a:defRPr b="1" i="0" sz="1500" u="none" cap="none" strike="noStrike">
                <a:solidFill>
                  <a:schemeClr val="dk2"/>
                </a:solidFill>
                <a:latin typeface="Century Gothic"/>
                <a:ea typeface="Century Gothic"/>
                <a:cs typeface="Century Gothic"/>
                <a:sym typeface="Century Gothic"/>
              </a:defRPr>
            </a:lvl1pPr>
            <a:lvl2pPr indent="-228600" lvl="1" marL="914400" marR="0" rtl="0" algn="ctr">
              <a:lnSpc>
                <a:spcPct val="90000"/>
              </a:lnSpc>
              <a:spcBef>
                <a:spcPts val="400"/>
              </a:spcBef>
              <a:spcAft>
                <a:spcPts val="0"/>
              </a:spcAft>
              <a:buClr>
                <a:schemeClr val="accent3"/>
              </a:buClr>
              <a:buSzPts val="1500"/>
              <a:buFont typeface="Century Gothic"/>
              <a:buNone/>
              <a:defRPr b="0" i="0" sz="1500" u="none" cap="none" strike="noStrike">
                <a:solidFill>
                  <a:schemeClr val="dk2"/>
                </a:solidFill>
                <a:latin typeface="Century Gothic"/>
                <a:ea typeface="Century Gothic"/>
                <a:cs typeface="Century Gothic"/>
                <a:sym typeface="Century Gothic"/>
              </a:defRPr>
            </a:lvl2pPr>
            <a:lvl3pPr indent="-228600" lvl="2" marL="1371600" marR="0" rtl="0" algn="ctr">
              <a:lnSpc>
                <a:spcPct val="90000"/>
              </a:lnSpc>
              <a:spcBef>
                <a:spcPts val="400"/>
              </a:spcBef>
              <a:spcAft>
                <a:spcPts val="0"/>
              </a:spcAft>
              <a:buClr>
                <a:schemeClr val="accent3"/>
              </a:buClr>
              <a:buSzPts val="1400"/>
              <a:buFont typeface="Arial"/>
              <a:buNone/>
              <a:defRPr b="0" i="0" sz="1400" u="none" cap="none" strike="noStrike">
                <a:solidFill>
                  <a:schemeClr val="dk2"/>
                </a:solidFill>
                <a:latin typeface="Century Gothic"/>
                <a:ea typeface="Century Gothic"/>
                <a:cs typeface="Century Gothic"/>
                <a:sym typeface="Century Gothic"/>
              </a:defRPr>
            </a:lvl3pPr>
            <a:lvl4pPr indent="-228600" lvl="3" marL="1828800" marR="0" rtl="0" algn="ctr">
              <a:lnSpc>
                <a:spcPct val="90000"/>
              </a:lnSpc>
              <a:spcBef>
                <a:spcPts val="400"/>
              </a:spcBef>
              <a:spcAft>
                <a:spcPts val="0"/>
              </a:spcAft>
              <a:buClr>
                <a:schemeClr val="accent3"/>
              </a:buClr>
              <a:buSzPts val="1200"/>
              <a:buFont typeface="Century Gothic"/>
              <a:buNone/>
              <a:defRPr b="0" i="0" sz="1200" u="none" cap="none" strike="noStrike">
                <a:solidFill>
                  <a:schemeClr val="dk2"/>
                </a:solidFill>
                <a:latin typeface="Century Gothic"/>
                <a:ea typeface="Century Gothic"/>
                <a:cs typeface="Century Gothic"/>
                <a:sym typeface="Century Gothic"/>
              </a:defRPr>
            </a:lvl4pPr>
            <a:lvl5pPr indent="-228600" lvl="4" marL="2286000" marR="0" rtl="0" algn="ctr">
              <a:lnSpc>
                <a:spcPct val="90000"/>
              </a:lnSpc>
              <a:spcBef>
                <a:spcPts val="400"/>
              </a:spcBef>
              <a:spcAft>
                <a:spcPts val="0"/>
              </a:spcAft>
              <a:buClr>
                <a:schemeClr val="accent3"/>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106" name="Google Shape;106;p18"/>
          <p:cNvSpPr txBox="1"/>
          <p:nvPr>
            <p:ph idx="4" type="body"/>
          </p:nvPr>
        </p:nvSpPr>
        <p:spPr>
          <a:xfrm>
            <a:off x="6334438" y="2951018"/>
            <a:ext cx="2209500" cy="533400"/>
          </a:xfrm>
          <a:prstGeom prst="rect">
            <a:avLst/>
          </a:prstGeom>
          <a:noFill/>
          <a:ln>
            <a:noFill/>
          </a:ln>
        </p:spPr>
        <p:txBody>
          <a:bodyPr anchorCtr="0" anchor="b" bIns="68575" lIns="68575" spcFirstLastPara="1" rIns="68575" wrap="square" tIns="68575"/>
          <a:lstStyle>
            <a:lvl1pPr indent="-228600" lvl="0" marL="457200" marR="0" rtl="0" algn="ctr">
              <a:lnSpc>
                <a:spcPct val="90000"/>
              </a:lnSpc>
              <a:spcBef>
                <a:spcPts val="800"/>
              </a:spcBef>
              <a:spcAft>
                <a:spcPts val="0"/>
              </a:spcAft>
              <a:buClr>
                <a:schemeClr val="accent3"/>
              </a:buClr>
              <a:buSzPts val="1500"/>
              <a:buFont typeface="Arial"/>
              <a:buNone/>
              <a:defRPr b="1" i="0" sz="1500" u="none" cap="none" strike="noStrike">
                <a:solidFill>
                  <a:schemeClr val="dk2"/>
                </a:solidFill>
                <a:latin typeface="Century Gothic"/>
                <a:ea typeface="Century Gothic"/>
                <a:cs typeface="Century Gothic"/>
                <a:sym typeface="Century Gothic"/>
              </a:defRPr>
            </a:lvl1pPr>
            <a:lvl2pPr indent="-228600" lvl="1" marL="914400" marR="0" rtl="0" algn="ctr">
              <a:lnSpc>
                <a:spcPct val="90000"/>
              </a:lnSpc>
              <a:spcBef>
                <a:spcPts val="400"/>
              </a:spcBef>
              <a:spcAft>
                <a:spcPts val="0"/>
              </a:spcAft>
              <a:buClr>
                <a:schemeClr val="accent3"/>
              </a:buClr>
              <a:buSzPts val="1500"/>
              <a:buFont typeface="Century Gothic"/>
              <a:buNone/>
              <a:defRPr b="0" i="0" sz="1500" u="none" cap="none" strike="noStrike">
                <a:solidFill>
                  <a:schemeClr val="dk2"/>
                </a:solidFill>
                <a:latin typeface="Century Gothic"/>
                <a:ea typeface="Century Gothic"/>
                <a:cs typeface="Century Gothic"/>
                <a:sym typeface="Century Gothic"/>
              </a:defRPr>
            </a:lvl2pPr>
            <a:lvl3pPr indent="-228600" lvl="2" marL="1371600" marR="0" rtl="0" algn="ctr">
              <a:lnSpc>
                <a:spcPct val="90000"/>
              </a:lnSpc>
              <a:spcBef>
                <a:spcPts val="400"/>
              </a:spcBef>
              <a:spcAft>
                <a:spcPts val="0"/>
              </a:spcAft>
              <a:buClr>
                <a:schemeClr val="accent3"/>
              </a:buClr>
              <a:buSzPts val="1400"/>
              <a:buFont typeface="Arial"/>
              <a:buNone/>
              <a:defRPr b="0" i="0" sz="1400" u="none" cap="none" strike="noStrike">
                <a:solidFill>
                  <a:schemeClr val="dk2"/>
                </a:solidFill>
                <a:latin typeface="Century Gothic"/>
                <a:ea typeface="Century Gothic"/>
                <a:cs typeface="Century Gothic"/>
                <a:sym typeface="Century Gothic"/>
              </a:defRPr>
            </a:lvl3pPr>
            <a:lvl4pPr indent="-228600" lvl="3" marL="1828800" marR="0" rtl="0" algn="ctr">
              <a:lnSpc>
                <a:spcPct val="90000"/>
              </a:lnSpc>
              <a:spcBef>
                <a:spcPts val="400"/>
              </a:spcBef>
              <a:spcAft>
                <a:spcPts val="0"/>
              </a:spcAft>
              <a:buClr>
                <a:schemeClr val="accent3"/>
              </a:buClr>
              <a:buSzPts val="1200"/>
              <a:buFont typeface="Century Gothic"/>
              <a:buNone/>
              <a:defRPr b="0" i="0" sz="1200" u="none" cap="none" strike="noStrike">
                <a:solidFill>
                  <a:schemeClr val="dk2"/>
                </a:solidFill>
                <a:latin typeface="Century Gothic"/>
                <a:ea typeface="Century Gothic"/>
                <a:cs typeface="Century Gothic"/>
                <a:sym typeface="Century Gothic"/>
              </a:defRPr>
            </a:lvl4pPr>
            <a:lvl5pPr indent="-228600" lvl="4" marL="2286000" marR="0" rtl="0" algn="ctr">
              <a:lnSpc>
                <a:spcPct val="90000"/>
              </a:lnSpc>
              <a:spcBef>
                <a:spcPts val="400"/>
              </a:spcBef>
              <a:spcAft>
                <a:spcPts val="0"/>
              </a:spcAft>
              <a:buClr>
                <a:schemeClr val="accent3"/>
              </a:buClr>
              <a:buSzPts val="1200"/>
              <a:buFont typeface="Arial"/>
              <a:buNone/>
              <a:defRPr b="0" i="0" sz="1200" u="none" cap="none" strike="noStrike">
                <a:solidFill>
                  <a:schemeClr val="dk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cxnSp>
        <p:nvCxnSpPr>
          <p:cNvPr id="107" name="Google Shape;107;p18"/>
          <p:cNvCxnSpPr/>
          <p:nvPr/>
        </p:nvCxnSpPr>
        <p:spPr>
          <a:xfrm>
            <a:off x="6005309" y="1251033"/>
            <a:ext cx="0" cy="3168600"/>
          </a:xfrm>
          <a:prstGeom prst="straightConnector1">
            <a:avLst/>
          </a:prstGeom>
          <a:noFill/>
          <a:ln cap="flat" cmpd="sng" w="9525">
            <a:solidFill>
              <a:srgbClr val="EAEFF0"/>
            </a:solidFill>
            <a:prstDash val="solid"/>
            <a:miter lim="800000"/>
            <a:headEnd len="sm" w="sm" type="none"/>
            <a:tailEnd len="sm" w="sm" type="none"/>
          </a:ln>
        </p:spPr>
      </p:cxnSp>
      <p:cxnSp>
        <p:nvCxnSpPr>
          <p:cNvPr id="108" name="Google Shape;108;p18"/>
          <p:cNvCxnSpPr/>
          <p:nvPr/>
        </p:nvCxnSpPr>
        <p:spPr>
          <a:xfrm>
            <a:off x="3137500" y="1251033"/>
            <a:ext cx="0" cy="3168600"/>
          </a:xfrm>
          <a:prstGeom prst="straightConnector1">
            <a:avLst/>
          </a:prstGeom>
          <a:noFill/>
          <a:ln cap="flat" cmpd="sng" w="9525">
            <a:solidFill>
              <a:srgbClr val="EAEFF0"/>
            </a:solidFill>
            <a:prstDash val="solid"/>
            <a:miter lim="800000"/>
            <a:headEnd len="sm" w="sm" type="none"/>
            <a:tailEnd len="sm" w="sm" type="none"/>
          </a:ln>
        </p:spPr>
      </p:cxnSp>
      <p:sp>
        <p:nvSpPr>
          <p:cNvPr id="109" name="Google Shape;109;p18"/>
          <p:cNvSpPr/>
          <p:nvPr/>
        </p:nvSpPr>
        <p:spPr>
          <a:xfrm>
            <a:off x="1002932" y="1259397"/>
            <a:ext cx="1401300" cy="1401300"/>
          </a:xfrm>
          <a:prstGeom prst="ellipse">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entury Gothic"/>
              <a:ea typeface="Century Gothic"/>
              <a:cs typeface="Century Gothic"/>
              <a:sym typeface="Century Gothic"/>
            </a:endParaRPr>
          </a:p>
        </p:txBody>
      </p:sp>
      <p:sp>
        <p:nvSpPr>
          <p:cNvPr id="110" name="Google Shape;110;p18"/>
          <p:cNvSpPr/>
          <p:nvPr/>
        </p:nvSpPr>
        <p:spPr>
          <a:xfrm>
            <a:off x="3871337" y="1259397"/>
            <a:ext cx="1401300" cy="1401300"/>
          </a:xfrm>
          <a:prstGeom prst="ellipse">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entury Gothic"/>
              <a:ea typeface="Century Gothic"/>
              <a:cs typeface="Century Gothic"/>
              <a:sym typeface="Century Gothic"/>
            </a:endParaRPr>
          </a:p>
        </p:txBody>
      </p:sp>
      <p:sp>
        <p:nvSpPr>
          <p:cNvPr id="111" name="Google Shape;111;p18"/>
          <p:cNvSpPr/>
          <p:nvPr/>
        </p:nvSpPr>
        <p:spPr>
          <a:xfrm>
            <a:off x="6738548" y="1259397"/>
            <a:ext cx="1401300" cy="1401300"/>
          </a:xfrm>
          <a:prstGeom prst="ellipse">
            <a:avLst/>
          </a:prstGeom>
          <a:solidFill>
            <a:schemeClr val="accent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entury Gothic"/>
              <a:ea typeface="Century Gothic"/>
              <a:cs typeface="Century Gothic"/>
              <a:sym typeface="Century Gothic"/>
            </a:endParaRPr>
          </a:p>
        </p:txBody>
      </p:sp>
      <p:sp>
        <p:nvSpPr>
          <p:cNvPr id="112" name="Google Shape;112;p18"/>
          <p:cNvSpPr txBox="1"/>
          <p:nvPr>
            <p:ph idx="5" type="body"/>
          </p:nvPr>
        </p:nvSpPr>
        <p:spPr>
          <a:xfrm>
            <a:off x="598823" y="3595255"/>
            <a:ext cx="2209500" cy="428700"/>
          </a:xfrm>
          <a:prstGeom prst="rect">
            <a:avLst/>
          </a:prstGeom>
          <a:noFill/>
          <a:ln>
            <a:noFill/>
          </a:ln>
        </p:spPr>
        <p:txBody>
          <a:bodyPr anchorCtr="0" anchor="t" bIns="68575" lIns="68575" spcFirstLastPara="1" rIns="68575" wrap="square" tIns="68575"/>
          <a:lstStyle>
            <a:lvl1pPr indent="-228600" lvl="0" marL="457200" marR="0" rtl="0" algn="ctr">
              <a:lnSpc>
                <a:spcPct val="90000"/>
              </a:lnSpc>
              <a:spcBef>
                <a:spcPts val="800"/>
              </a:spcBef>
              <a:spcAft>
                <a:spcPts val="0"/>
              </a:spcAft>
              <a:buClr>
                <a:schemeClr val="dk2"/>
              </a:buClr>
              <a:buSzPts val="1500"/>
              <a:buFont typeface="Arial"/>
              <a:buNone/>
              <a:defRPr b="0" i="0" sz="1500" u="none" cap="none" strike="noStrike">
                <a:solidFill>
                  <a:schemeClr val="dk2"/>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Century Gothic"/>
                <a:ea typeface="Century Gothic"/>
                <a:cs typeface="Century Gothic"/>
                <a:sym typeface="Century Gothic"/>
              </a:defRPr>
            </a:lvl2pPr>
            <a:lvl3pPr indent="-323850" lvl="2" marL="13716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Century Gothic"/>
                <a:ea typeface="Century Gothic"/>
                <a:cs typeface="Century Gothic"/>
                <a:sym typeface="Century Gothic"/>
              </a:defRPr>
            </a:lvl3pPr>
            <a:lvl4pPr indent="-323850" lvl="3" marL="18288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Century Gothic"/>
                <a:ea typeface="Century Gothic"/>
                <a:cs typeface="Century Gothic"/>
                <a:sym typeface="Century Gothic"/>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113" name="Google Shape;113;p18"/>
          <p:cNvSpPr txBox="1"/>
          <p:nvPr>
            <p:ph idx="6" type="body"/>
          </p:nvPr>
        </p:nvSpPr>
        <p:spPr>
          <a:xfrm>
            <a:off x="3466630" y="3595255"/>
            <a:ext cx="2209500" cy="428700"/>
          </a:xfrm>
          <a:prstGeom prst="rect">
            <a:avLst/>
          </a:prstGeom>
          <a:noFill/>
          <a:ln>
            <a:noFill/>
          </a:ln>
        </p:spPr>
        <p:txBody>
          <a:bodyPr anchorCtr="0" anchor="t" bIns="68575" lIns="68575" spcFirstLastPara="1" rIns="68575" wrap="square" tIns="68575"/>
          <a:lstStyle>
            <a:lvl1pPr indent="-228600" lvl="0" marL="457200" marR="0" rtl="0" algn="ctr">
              <a:lnSpc>
                <a:spcPct val="90000"/>
              </a:lnSpc>
              <a:spcBef>
                <a:spcPts val="800"/>
              </a:spcBef>
              <a:spcAft>
                <a:spcPts val="0"/>
              </a:spcAft>
              <a:buClr>
                <a:schemeClr val="dk2"/>
              </a:buClr>
              <a:buSzPts val="1500"/>
              <a:buFont typeface="Arial"/>
              <a:buNone/>
              <a:defRPr b="0" i="0" sz="1500" u="none" cap="none" strike="noStrike">
                <a:solidFill>
                  <a:schemeClr val="dk2"/>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Century Gothic"/>
                <a:ea typeface="Century Gothic"/>
                <a:cs typeface="Century Gothic"/>
                <a:sym typeface="Century Gothic"/>
              </a:defRPr>
            </a:lvl2pPr>
            <a:lvl3pPr indent="-323850" lvl="2" marL="13716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Century Gothic"/>
                <a:ea typeface="Century Gothic"/>
                <a:cs typeface="Century Gothic"/>
                <a:sym typeface="Century Gothic"/>
              </a:defRPr>
            </a:lvl3pPr>
            <a:lvl4pPr indent="-323850" lvl="3" marL="18288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Century Gothic"/>
                <a:ea typeface="Century Gothic"/>
                <a:cs typeface="Century Gothic"/>
                <a:sym typeface="Century Gothic"/>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114" name="Google Shape;114;p18"/>
          <p:cNvSpPr txBox="1"/>
          <p:nvPr>
            <p:ph idx="7" type="body"/>
          </p:nvPr>
        </p:nvSpPr>
        <p:spPr>
          <a:xfrm>
            <a:off x="6334438" y="3595255"/>
            <a:ext cx="2209500" cy="428700"/>
          </a:xfrm>
          <a:prstGeom prst="rect">
            <a:avLst/>
          </a:prstGeom>
          <a:noFill/>
          <a:ln>
            <a:noFill/>
          </a:ln>
        </p:spPr>
        <p:txBody>
          <a:bodyPr anchorCtr="0" anchor="t" bIns="68575" lIns="68575" spcFirstLastPara="1" rIns="68575" wrap="square" tIns="68575"/>
          <a:lstStyle>
            <a:lvl1pPr indent="-228600" lvl="0" marL="457200" marR="0" rtl="0" algn="ctr">
              <a:lnSpc>
                <a:spcPct val="90000"/>
              </a:lnSpc>
              <a:spcBef>
                <a:spcPts val="800"/>
              </a:spcBef>
              <a:spcAft>
                <a:spcPts val="0"/>
              </a:spcAft>
              <a:buClr>
                <a:schemeClr val="dk2"/>
              </a:buClr>
              <a:buSzPts val="1500"/>
              <a:buFont typeface="Arial"/>
              <a:buNone/>
              <a:defRPr b="0" i="0" sz="1500" u="none" cap="none" strike="noStrike">
                <a:solidFill>
                  <a:schemeClr val="dk2"/>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Century Gothic"/>
                <a:ea typeface="Century Gothic"/>
                <a:cs typeface="Century Gothic"/>
                <a:sym typeface="Century Gothic"/>
              </a:defRPr>
            </a:lvl2pPr>
            <a:lvl3pPr indent="-323850" lvl="2" marL="13716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Century Gothic"/>
                <a:ea typeface="Century Gothic"/>
                <a:cs typeface="Century Gothic"/>
                <a:sym typeface="Century Gothic"/>
              </a:defRPr>
            </a:lvl3pPr>
            <a:lvl4pPr indent="-323850" lvl="3" marL="1828800" marR="0" rtl="0" algn="l">
              <a:lnSpc>
                <a:spcPct val="90000"/>
              </a:lnSpc>
              <a:spcBef>
                <a:spcPts val="400"/>
              </a:spcBef>
              <a:spcAft>
                <a:spcPts val="0"/>
              </a:spcAft>
              <a:buClr>
                <a:schemeClr val="dk2"/>
              </a:buClr>
              <a:buSzPts val="1500"/>
              <a:buFont typeface="Arial"/>
              <a:buChar char="•"/>
              <a:defRPr b="0" i="0" sz="1500" u="none" cap="none" strike="noStrike">
                <a:solidFill>
                  <a:schemeClr val="dk2"/>
                </a:solidFill>
                <a:latin typeface="Century Gothic"/>
                <a:ea typeface="Century Gothic"/>
                <a:cs typeface="Century Gothic"/>
                <a:sym typeface="Century Gothic"/>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Break v1" showMasterSp="0">
  <p:cSld name="Section Break v1">
    <p:bg>
      <p:bgPr>
        <a:solidFill>
          <a:srgbClr val="FFFFFF"/>
        </a:solidFill>
      </p:bgPr>
    </p:bg>
    <p:spTree>
      <p:nvGrpSpPr>
        <p:cNvPr id="115" name="Shape 115"/>
        <p:cNvGrpSpPr/>
        <p:nvPr/>
      </p:nvGrpSpPr>
      <p:grpSpPr>
        <a:xfrm>
          <a:off x="0" y="0"/>
          <a:ext cx="0" cy="0"/>
          <a:chOff x="0" y="0"/>
          <a:chExt cx="0" cy="0"/>
        </a:xfrm>
      </p:grpSpPr>
      <p:pic>
        <p:nvPicPr>
          <p:cNvPr id="116" name="Google Shape;116;p19"/>
          <p:cNvPicPr preferRelativeResize="0"/>
          <p:nvPr/>
        </p:nvPicPr>
        <p:blipFill rotWithShape="1">
          <a:blip r:embed="rId2">
            <a:alphaModFix/>
          </a:blip>
          <a:srcRect b="0" l="0" r="0" t="0"/>
          <a:stretch/>
        </p:blipFill>
        <p:spPr>
          <a:xfrm>
            <a:off x="6484455" y="4437751"/>
            <a:ext cx="2055900" cy="326577"/>
          </a:xfrm>
          <a:prstGeom prst="rect">
            <a:avLst/>
          </a:prstGeom>
          <a:noFill/>
          <a:ln>
            <a:noFill/>
          </a:ln>
        </p:spPr>
      </p:pic>
      <p:sp>
        <p:nvSpPr>
          <p:cNvPr id="117" name="Google Shape;117;p19"/>
          <p:cNvSpPr txBox="1"/>
          <p:nvPr>
            <p:ph idx="1" type="body"/>
          </p:nvPr>
        </p:nvSpPr>
        <p:spPr>
          <a:xfrm>
            <a:off x="597992" y="1973734"/>
            <a:ext cx="7947900" cy="963300"/>
          </a:xfrm>
          <a:prstGeom prst="rect">
            <a:avLst/>
          </a:prstGeom>
          <a:noFill/>
          <a:ln>
            <a:noFill/>
          </a:ln>
        </p:spPr>
        <p:txBody>
          <a:bodyPr anchorCtr="0" anchor="b" bIns="68575" lIns="68575" spcFirstLastPara="1" rIns="68575" wrap="square" tIns="68575"/>
          <a:lstStyle>
            <a:lvl1pPr indent="-228600" lvl="0" marL="457200" marR="0" rtl="0" algn="l">
              <a:lnSpc>
                <a:spcPct val="90000"/>
              </a:lnSpc>
              <a:spcBef>
                <a:spcPts val="8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1pPr>
            <a:lvl2pPr indent="-228600" lvl="1" marL="9144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2pPr>
            <a:lvl3pPr indent="-228600" lvl="2" marL="13716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3pPr>
            <a:lvl4pPr indent="-228600" lvl="3" marL="18288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4pPr>
            <a:lvl5pPr indent="-228600" lvl="4" marL="22860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118" name="Google Shape;118;p19"/>
          <p:cNvSpPr txBox="1"/>
          <p:nvPr>
            <p:ph idx="2" type="body"/>
          </p:nvPr>
        </p:nvSpPr>
        <p:spPr>
          <a:xfrm>
            <a:off x="597992" y="2949217"/>
            <a:ext cx="7947900" cy="486600"/>
          </a:xfrm>
          <a:prstGeom prst="rect">
            <a:avLst/>
          </a:prstGeom>
          <a:noFill/>
          <a:ln>
            <a:noFill/>
          </a:ln>
        </p:spPr>
        <p:txBody>
          <a:bodyPr anchorCtr="0" anchor="t" bIns="68575" lIns="68575" spcFirstLastPara="1" rIns="68575" wrap="square" tIns="68575"/>
          <a:lstStyle>
            <a:lvl1pPr indent="-228600" lvl="0" marL="457200" marR="0" rtl="0" algn="l">
              <a:lnSpc>
                <a:spcPct val="90000"/>
              </a:lnSpc>
              <a:spcBef>
                <a:spcPts val="800"/>
              </a:spcBef>
              <a:spcAft>
                <a:spcPts val="0"/>
              </a:spcAft>
              <a:buClr>
                <a:schemeClr val="lt1"/>
              </a:buClr>
              <a:buSzPts val="1500"/>
              <a:buFont typeface="Arial"/>
              <a:buNone/>
              <a:defRPr b="0" i="0" sz="1500" u="none" cap="none" strike="noStrike">
                <a:solidFill>
                  <a:schemeClr val="lt1"/>
                </a:solidFill>
                <a:latin typeface="Century Gothic"/>
                <a:ea typeface="Century Gothic"/>
                <a:cs typeface="Century Gothic"/>
                <a:sym typeface="Century Gothic"/>
              </a:defRPr>
            </a:lvl1pPr>
            <a:lvl2pPr indent="-228600" lvl="1" marL="9144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2pPr>
            <a:lvl3pPr indent="-228600" lvl="2" marL="13716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3pPr>
            <a:lvl4pPr indent="-228600" lvl="3" marL="18288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4pPr>
            <a:lvl5pPr indent="-228600" lvl="4" marL="22860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Break v2" showMasterSp="0">
  <p:cSld name="Section Break v2">
    <p:bg>
      <p:bgPr>
        <a:solidFill>
          <a:srgbClr val="FFFFFF"/>
        </a:solidFill>
      </p:bgPr>
    </p:bg>
    <p:spTree>
      <p:nvGrpSpPr>
        <p:cNvPr id="119" name="Shape 119"/>
        <p:cNvGrpSpPr/>
        <p:nvPr/>
      </p:nvGrpSpPr>
      <p:grpSpPr>
        <a:xfrm>
          <a:off x="0" y="0"/>
          <a:ext cx="0" cy="0"/>
          <a:chOff x="0" y="0"/>
          <a:chExt cx="0" cy="0"/>
        </a:xfrm>
      </p:grpSpPr>
      <p:pic>
        <p:nvPicPr>
          <p:cNvPr id="120" name="Google Shape;120;p20"/>
          <p:cNvPicPr preferRelativeResize="0"/>
          <p:nvPr/>
        </p:nvPicPr>
        <p:blipFill rotWithShape="1">
          <a:blip r:embed="rId2">
            <a:alphaModFix/>
          </a:blip>
          <a:srcRect b="0" l="0" r="0" t="0"/>
          <a:stretch/>
        </p:blipFill>
        <p:spPr>
          <a:xfrm>
            <a:off x="6484455" y="4437751"/>
            <a:ext cx="2055900" cy="326577"/>
          </a:xfrm>
          <a:prstGeom prst="rect">
            <a:avLst/>
          </a:prstGeom>
          <a:noFill/>
          <a:ln>
            <a:noFill/>
          </a:ln>
        </p:spPr>
      </p:pic>
      <p:sp>
        <p:nvSpPr>
          <p:cNvPr id="121" name="Google Shape;121;p20"/>
          <p:cNvSpPr txBox="1"/>
          <p:nvPr>
            <p:ph idx="1" type="body"/>
          </p:nvPr>
        </p:nvSpPr>
        <p:spPr>
          <a:xfrm>
            <a:off x="597992" y="1973734"/>
            <a:ext cx="7947900" cy="963300"/>
          </a:xfrm>
          <a:prstGeom prst="rect">
            <a:avLst/>
          </a:prstGeom>
          <a:noFill/>
          <a:ln>
            <a:noFill/>
          </a:ln>
        </p:spPr>
        <p:txBody>
          <a:bodyPr anchorCtr="0" anchor="b" bIns="68575" lIns="68575" spcFirstLastPara="1" rIns="68575" wrap="square" tIns="68575"/>
          <a:lstStyle>
            <a:lvl1pPr indent="-228600" lvl="0" marL="457200" marR="0" rtl="0" algn="l">
              <a:lnSpc>
                <a:spcPct val="90000"/>
              </a:lnSpc>
              <a:spcBef>
                <a:spcPts val="8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1pPr>
            <a:lvl2pPr indent="-228600" lvl="1" marL="9144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2pPr>
            <a:lvl3pPr indent="-228600" lvl="2" marL="13716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3pPr>
            <a:lvl4pPr indent="-228600" lvl="3" marL="18288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4pPr>
            <a:lvl5pPr indent="-228600" lvl="4" marL="22860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122" name="Google Shape;122;p20"/>
          <p:cNvSpPr txBox="1"/>
          <p:nvPr>
            <p:ph idx="2" type="body"/>
          </p:nvPr>
        </p:nvSpPr>
        <p:spPr>
          <a:xfrm>
            <a:off x="597992" y="2949217"/>
            <a:ext cx="7947900" cy="486600"/>
          </a:xfrm>
          <a:prstGeom prst="rect">
            <a:avLst/>
          </a:prstGeom>
          <a:noFill/>
          <a:ln>
            <a:noFill/>
          </a:ln>
        </p:spPr>
        <p:txBody>
          <a:bodyPr anchorCtr="0" anchor="t" bIns="68575" lIns="68575" spcFirstLastPara="1" rIns="68575" wrap="square" tIns="68575"/>
          <a:lstStyle>
            <a:lvl1pPr indent="-228600" lvl="0" marL="457200" marR="0" rtl="0" algn="l">
              <a:lnSpc>
                <a:spcPct val="90000"/>
              </a:lnSpc>
              <a:spcBef>
                <a:spcPts val="800"/>
              </a:spcBef>
              <a:spcAft>
                <a:spcPts val="0"/>
              </a:spcAft>
              <a:buClr>
                <a:schemeClr val="lt1"/>
              </a:buClr>
              <a:buSzPts val="1500"/>
              <a:buFont typeface="Arial"/>
              <a:buNone/>
              <a:defRPr b="0" i="0" sz="1500" u="none" cap="none" strike="noStrike">
                <a:solidFill>
                  <a:schemeClr val="lt1"/>
                </a:solidFill>
                <a:latin typeface="Century Gothic"/>
                <a:ea typeface="Century Gothic"/>
                <a:cs typeface="Century Gothic"/>
                <a:sym typeface="Century Gothic"/>
              </a:defRPr>
            </a:lvl1pPr>
            <a:lvl2pPr indent="-228600" lvl="1" marL="9144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2pPr>
            <a:lvl3pPr indent="-228600" lvl="2" marL="13716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3pPr>
            <a:lvl4pPr indent="-228600" lvl="3" marL="18288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4pPr>
            <a:lvl5pPr indent="-228600" lvl="4" marL="22860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ubtitle, Content and Chart">
  <p:cSld name="Title, Subtitle, Content and Chart">
    <p:spTree>
      <p:nvGrpSpPr>
        <p:cNvPr id="123" name="Shape 123"/>
        <p:cNvGrpSpPr/>
        <p:nvPr/>
      </p:nvGrpSpPr>
      <p:grpSpPr>
        <a:xfrm>
          <a:off x="0" y="0"/>
          <a:ext cx="0" cy="0"/>
          <a:chOff x="0" y="0"/>
          <a:chExt cx="0" cy="0"/>
        </a:xfrm>
      </p:grpSpPr>
      <p:sp>
        <p:nvSpPr>
          <p:cNvPr id="124" name="Google Shape;124;p21"/>
          <p:cNvSpPr txBox="1"/>
          <p:nvPr>
            <p:ph type="title"/>
          </p:nvPr>
        </p:nvSpPr>
        <p:spPr>
          <a:xfrm>
            <a:off x="257175" y="321389"/>
            <a:ext cx="8629800" cy="443100"/>
          </a:xfrm>
          <a:prstGeom prst="rect">
            <a:avLst/>
          </a:prstGeom>
          <a:noFill/>
          <a:ln>
            <a:noFill/>
          </a:ln>
        </p:spPr>
        <p:txBody>
          <a:bodyPr anchorCtr="0" anchor="ctr" bIns="68575" lIns="68575" spcFirstLastPara="1" rIns="68575" wrap="square" tIns="68575"/>
          <a:lstStyle>
            <a:lvl1pPr lvl="0" marR="0" rtl="0" algn="l">
              <a:lnSpc>
                <a:spcPct val="90000"/>
              </a:lnSpc>
              <a:spcBef>
                <a:spcPts val="0"/>
              </a:spcBef>
              <a:spcAft>
                <a:spcPts val="0"/>
              </a:spcAft>
              <a:buClr>
                <a:schemeClr val="accent2"/>
              </a:buClr>
              <a:buSzPts val="2700"/>
              <a:buFont typeface="Century Gothic"/>
              <a:buNone/>
              <a:defRPr b="1" i="0" sz="2700" u="none" cap="none" strike="noStrike">
                <a:solidFill>
                  <a:schemeClr val="accent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25" name="Google Shape;125;p21"/>
          <p:cNvSpPr txBox="1"/>
          <p:nvPr>
            <p:ph idx="1" type="body"/>
          </p:nvPr>
        </p:nvSpPr>
        <p:spPr>
          <a:xfrm>
            <a:off x="257175" y="1285669"/>
            <a:ext cx="5256300" cy="3298500"/>
          </a:xfrm>
          <a:prstGeom prst="rect">
            <a:avLst/>
          </a:prstGeom>
          <a:noFill/>
          <a:ln>
            <a:noFill/>
          </a:ln>
        </p:spPr>
        <p:txBody>
          <a:bodyPr anchorCtr="0" anchor="t" bIns="68575" lIns="68575" spcFirstLastPara="1" rIns="68575" wrap="square" tIns="68575"/>
          <a:lstStyle>
            <a:lvl1pPr indent="-342900" lvl="0" marL="457200" marR="0" rtl="0" algn="l">
              <a:lnSpc>
                <a:spcPct val="90000"/>
              </a:lnSpc>
              <a:spcBef>
                <a:spcPts val="80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accent3"/>
              </a:buClr>
              <a:buSzPts val="1500"/>
              <a:buFont typeface="Century Gothic"/>
              <a:buChar char="–"/>
              <a:defRPr b="0" i="0" sz="1500" u="none" cap="none" strike="noStrike">
                <a:solidFill>
                  <a:schemeClr val="dk2"/>
                </a:solidFill>
                <a:latin typeface="Century Gothic"/>
                <a:ea typeface="Century Gothic"/>
                <a:cs typeface="Century Gothic"/>
                <a:sym typeface="Century Gothic"/>
              </a:defRPr>
            </a:lvl2pPr>
            <a:lvl3pPr indent="-317500" lvl="2" marL="1371600" marR="0" rtl="0" algn="l">
              <a:lnSpc>
                <a:spcPct val="90000"/>
              </a:lnSpc>
              <a:spcBef>
                <a:spcPts val="40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3pPr>
            <a:lvl4pPr indent="-304800" lvl="3" marL="1828800" marR="0" rtl="0" algn="l">
              <a:lnSpc>
                <a:spcPct val="90000"/>
              </a:lnSpc>
              <a:spcBef>
                <a:spcPts val="400"/>
              </a:spcBef>
              <a:spcAft>
                <a:spcPts val="0"/>
              </a:spcAft>
              <a:buClr>
                <a:schemeClr val="accent3"/>
              </a:buClr>
              <a:buSzPts val="1200"/>
              <a:buFont typeface="Century Gothic"/>
              <a:buChar char="–"/>
              <a:defRPr b="0" i="0" sz="1200" u="none" cap="none" strike="noStrike">
                <a:solidFill>
                  <a:schemeClr val="dk2"/>
                </a:solidFill>
                <a:latin typeface="Century Gothic"/>
                <a:ea typeface="Century Gothic"/>
                <a:cs typeface="Century Gothic"/>
                <a:sym typeface="Century Gothic"/>
              </a:defRPr>
            </a:lvl4pPr>
            <a:lvl5pPr indent="-304800" lvl="4" marL="2286000" marR="0" rtl="0" algn="l">
              <a:lnSpc>
                <a:spcPct val="90000"/>
              </a:lnSpc>
              <a:spcBef>
                <a:spcPts val="400"/>
              </a:spcBef>
              <a:spcAft>
                <a:spcPts val="0"/>
              </a:spcAft>
              <a:buClr>
                <a:schemeClr val="accent3"/>
              </a:buClr>
              <a:buSzPts val="1200"/>
              <a:buFont typeface="Arial"/>
              <a:buChar char="•"/>
              <a:defRPr b="0" i="0" sz="1200" u="none" cap="none" strike="noStrike">
                <a:solidFill>
                  <a:schemeClr val="dk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126" name="Google Shape;126;p21"/>
          <p:cNvSpPr txBox="1"/>
          <p:nvPr>
            <p:ph idx="2" type="body"/>
          </p:nvPr>
        </p:nvSpPr>
        <p:spPr>
          <a:xfrm>
            <a:off x="257175" y="764381"/>
            <a:ext cx="8629800" cy="219000"/>
          </a:xfrm>
          <a:prstGeom prst="rect">
            <a:avLst/>
          </a:prstGeom>
          <a:noFill/>
          <a:ln>
            <a:noFill/>
          </a:ln>
        </p:spPr>
        <p:txBody>
          <a:bodyPr anchorCtr="0" anchor="t" bIns="68575" lIns="68575" spcFirstLastPara="1" rIns="68575" wrap="square" tIns="68575"/>
          <a:lstStyle>
            <a:lvl1pPr indent="-228600" lvl="0" marL="457200" marR="0" rtl="0" algn="l">
              <a:lnSpc>
                <a:spcPct val="90000"/>
              </a:lnSpc>
              <a:spcBef>
                <a:spcPts val="800"/>
              </a:spcBef>
              <a:spcAft>
                <a:spcPts val="0"/>
              </a:spcAft>
              <a:buClr>
                <a:schemeClr val="accent3"/>
              </a:buClr>
              <a:buSzPts val="1500"/>
              <a:buFont typeface="Arial"/>
              <a:buNone/>
              <a:defRPr b="0" i="0" sz="1500" u="none" cap="none" strike="noStrike">
                <a:solidFill>
                  <a:schemeClr val="accent3"/>
                </a:solidFill>
                <a:latin typeface="Century Gothic"/>
                <a:ea typeface="Century Gothic"/>
                <a:cs typeface="Century Gothic"/>
                <a:sym typeface="Century Gothic"/>
              </a:defRPr>
            </a:lvl1pPr>
            <a:lvl2pPr indent="-228600" lvl="1" marL="9144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2pPr>
            <a:lvl3pPr indent="-228600" lvl="2" marL="13716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3pPr>
            <a:lvl4pPr indent="-228600" lvl="3" marL="18288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4pPr>
            <a:lvl5pPr indent="-228600" lvl="4" marL="22860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cxnSp>
        <p:nvCxnSpPr>
          <p:cNvPr id="127" name="Google Shape;127;p21"/>
          <p:cNvCxnSpPr/>
          <p:nvPr/>
        </p:nvCxnSpPr>
        <p:spPr>
          <a:xfrm>
            <a:off x="5680315" y="1285669"/>
            <a:ext cx="0" cy="3298500"/>
          </a:xfrm>
          <a:prstGeom prst="straightConnector1">
            <a:avLst/>
          </a:prstGeom>
          <a:noFill/>
          <a:ln cap="flat" cmpd="sng" w="9525">
            <a:solidFill>
              <a:srgbClr val="EAEFF0"/>
            </a:solidFill>
            <a:prstDash val="solid"/>
            <a:miter lim="800000"/>
            <a:headEnd len="sm" w="sm" type="none"/>
            <a:tailEnd len="sm" w="sm" type="none"/>
          </a:ln>
        </p:spPr>
      </p:cxnSp>
      <p:sp>
        <p:nvSpPr>
          <p:cNvPr id="128" name="Google Shape;128;p21"/>
          <p:cNvSpPr/>
          <p:nvPr>
            <p:ph idx="3" type="chart"/>
          </p:nvPr>
        </p:nvSpPr>
        <p:spPr>
          <a:xfrm>
            <a:off x="5847159" y="1285669"/>
            <a:ext cx="3039600" cy="2377800"/>
          </a:xfrm>
          <a:prstGeom prst="rect">
            <a:avLst/>
          </a:prstGeom>
          <a:noFill/>
          <a:ln>
            <a:noFill/>
          </a:ln>
        </p:spPr>
        <p:txBody>
          <a:bodyPr anchorCtr="0" anchor="ctr" bIns="68575" lIns="68575" spcFirstLastPara="1" rIns="68575" wrap="square" tIns="68575"/>
          <a:lstStyle>
            <a:lvl1pPr lvl="0" marR="0" rtl="0" algn="ctr">
              <a:lnSpc>
                <a:spcPct val="90000"/>
              </a:lnSpc>
              <a:spcBef>
                <a:spcPts val="800"/>
              </a:spcBef>
              <a:spcAft>
                <a:spcPts val="0"/>
              </a:spcAft>
              <a:buClr>
                <a:schemeClr val="lt2"/>
              </a:buClr>
              <a:buSzPts val="2100"/>
              <a:buFont typeface="Arial"/>
              <a:buNone/>
              <a:defRPr b="0" i="0" sz="2100" u="none" cap="none" strike="noStrike">
                <a:solidFill>
                  <a:schemeClr val="lt2"/>
                </a:solidFill>
                <a:latin typeface="Century Gothic"/>
                <a:ea typeface="Century Gothic"/>
                <a:cs typeface="Century Gothic"/>
                <a:sym typeface="Century Gothic"/>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entury Gothic"/>
                <a:ea typeface="Century Gothic"/>
                <a:cs typeface="Century Gothic"/>
                <a:sym typeface="Century Gothic"/>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129" name="Google Shape;129;p21"/>
          <p:cNvSpPr txBox="1"/>
          <p:nvPr>
            <p:ph idx="4" type="body"/>
          </p:nvPr>
        </p:nvSpPr>
        <p:spPr>
          <a:xfrm>
            <a:off x="5838824" y="3772025"/>
            <a:ext cx="3048000" cy="812100"/>
          </a:xfrm>
          <a:prstGeom prst="rect">
            <a:avLst/>
          </a:prstGeom>
          <a:noFill/>
          <a:ln>
            <a:noFill/>
          </a:ln>
        </p:spPr>
        <p:txBody>
          <a:bodyPr anchorCtr="0" anchor="ctr" bIns="68575" lIns="68575" spcFirstLastPara="1" rIns="68575" wrap="square" tIns="68575"/>
          <a:lstStyle>
            <a:lvl1pPr indent="-228600" lvl="0" marL="457200" marR="0" rtl="0" algn="ctr">
              <a:lnSpc>
                <a:spcPct val="90000"/>
              </a:lnSpc>
              <a:spcBef>
                <a:spcPts val="800"/>
              </a:spcBef>
              <a:spcAft>
                <a:spcPts val="0"/>
              </a:spcAft>
              <a:buClr>
                <a:schemeClr val="accent1"/>
              </a:buClr>
              <a:buSzPts val="1500"/>
              <a:buFont typeface="Arial"/>
              <a:buNone/>
              <a:defRPr b="1" i="0" sz="1500" u="none" cap="none" strike="noStrike">
                <a:solidFill>
                  <a:schemeClr val="accent1"/>
                </a:solidFill>
                <a:latin typeface="Century Gothic"/>
                <a:ea typeface="Century Gothic"/>
                <a:cs typeface="Century Gothic"/>
                <a:sym typeface="Century Gothic"/>
              </a:defRPr>
            </a:lvl1pPr>
            <a:lvl2pPr indent="-228600" lvl="1" marL="914400" marR="0" rtl="0" algn="l">
              <a:lnSpc>
                <a:spcPct val="90000"/>
              </a:lnSpc>
              <a:spcBef>
                <a:spcPts val="400"/>
              </a:spcBef>
              <a:spcAft>
                <a:spcPts val="0"/>
              </a:spcAft>
              <a:buClr>
                <a:schemeClr val="accent1"/>
              </a:buClr>
              <a:buSzPts val="1800"/>
              <a:buFont typeface="Arial"/>
              <a:buNone/>
              <a:defRPr b="1" i="0" sz="1800" u="none" cap="none" strike="noStrike">
                <a:solidFill>
                  <a:schemeClr val="accent1"/>
                </a:solidFill>
                <a:latin typeface="Century Gothic"/>
                <a:ea typeface="Century Gothic"/>
                <a:cs typeface="Century Gothic"/>
                <a:sym typeface="Century Gothic"/>
              </a:defRPr>
            </a:lvl2pPr>
            <a:lvl3pPr indent="-228600" lvl="2" marL="1371600" marR="0" rtl="0" algn="l">
              <a:lnSpc>
                <a:spcPct val="90000"/>
              </a:lnSpc>
              <a:spcBef>
                <a:spcPts val="400"/>
              </a:spcBef>
              <a:spcAft>
                <a:spcPts val="0"/>
              </a:spcAft>
              <a:buClr>
                <a:schemeClr val="accent1"/>
              </a:buClr>
              <a:buSzPts val="1500"/>
              <a:buFont typeface="Arial"/>
              <a:buNone/>
              <a:defRPr b="1" i="0" sz="1500" u="none" cap="none" strike="noStrike">
                <a:solidFill>
                  <a:schemeClr val="accent1"/>
                </a:solidFill>
                <a:latin typeface="Century Gothic"/>
                <a:ea typeface="Century Gothic"/>
                <a:cs typeface="Century Gothic"/>
                <a:sym typeface="Century Gothic"/>
              </a:defRPr>
            </a:lvl3pPr>
            <a:lvl4pPr indent="-228600" lvl="3" marL="1828800" marR="0" rtl="0" algn="l">
              <a:lnSpc>
                <a:spcPct val="90000"/>
              </a:lnSpc>
              <a:spcBef>
                <a:spcPts val="400"/>
              </a:spcBef>
              <a:spcAft>
                <a:spcPts val="0"/>
              </a:spcAft>
              <a:buClr>
                <a:schemeClr val="accent1"/>
              </a:buClr>
              <a:buSzPts val="1400"/>
              <a:buFont typeface="Arial"/>
              <a:buNone/>
              <a:defRPr b="1" i="0" sz="1400" u="none" cap="none" strike="noStrike">
                <a:solidFill>
                  <a:schemeClr val="accent1"/>
                </a:solidFill>
                <a:latin typeface="Century Gothic"/>
                <a:ea typeface="Century Gothic"/>
                <a:cs typeface="Century Gothic"/>
                <a:sym typeface="Century Gothic"/>
              </a:defRPr>
            </a:lvl4pPr>
            <a:lvl5pPr indent="-228600" lvl="4" marL="2286000" marR="0" rtl="0" algn="l">
              <a:lnSpc>
                <a:spcPct val="90000"/>
              </a:lnSpc>
              <a:spcBef>
                <a:spcPts val="400"/>
              </a:spcBef>
              <a:spcAft>
                <a:spcPts val="0"/>
              </a:spcAft>
              <a:buClr>
                <a:schemeClr val="accent1"/>
              </a:buClr>
              <a:buSzPts val="1400"/>
              <a:buFont typeface="Arial"/>
              <a:buNone/>
              <a:defRPr b="1" i="0" sz="1400" u="none" cap="none" strike="noStrike">
                <a:solidFill>
                  <a:schemeClr val="accent1"/>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p:cSld name="23_Title and Content">
    <p:spTree>
      <p:nvGrpSpPr>
        <p:cNvPr id="16" name="Shape 16"/>
        <p:cNvGrpSpPr/>
        <p:nvPr/>
      </p:nvGrpSpPr>
      <p:grpSpPr>
        <a:xfrm>
          <a:off x="0" y="0"/>
          <a:ext cx="0" cy="0"/>
          <a:chOff x="0" y="0"/>
          <a:chExt cx="0" cy="0"/>
        </a:xfrm>
      </p:grpSpPr>
      <p:sp>
        <p:nvSpPr>
          <p:cNvPr id="17" name="Google Shape;17;p3"/>
          <p:cNvSpPr/>
          <p:nvPr/>
        </p:nvSpPr>
        <p:spPr>
          <a:xfrm>
            <a:off x="0" y="4767263"/>
            <a:ext cx="9144000" cy="3762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8" name="Google Shape;18;p3"/>
          <p:cNvSpPr/>
          <p:nvPr/>
        </p:nvSpPr>
        <p:spPr>
          <a:xfrm>
            <a:off x="0" y="0"/>
            <a:ext cx="9144000" cy="913500"/>
          </a:xfrm>
          <a:prstGeom prst="rect">
            <a:avLst/>
          </a:prstGeom>
          <a:solidFill>
            <a:srgbClr val="275187"/>
          </a:solidFill>
          <a:ln>
            <a:noFill/>
          </a:ln>
        </p:spPr>
        <p:txBody>
          <a:bodyPr anchorCtr="0" anchor="ctr" bIns="45675" lIns="91425" spcFirstLastPara="1" rIns="91425" wrap="square" tIns="45675">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sp>
        <p:nvSpPr>
          <p:cNvPr id="19" name="Google Shape;19;p3"/>
          <p:cNvSpPr txBox="1"/>
          <p:nvPr>
            <p:ph type="title"/>
          </p:nvPr>
        </p:nvSpPr>
        <p:spPr>
          <a:xfrm>
            <a:off x="164468" y="96346"/>
            <a:ext cx="8755500" cy="6744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FFFFFF"/>
              </a:buClr>
              <a:buSzPts val="3200"/>
              <a:buNone/>
              <a:defRPr i="0" u="none" cap="none" strike="noStrike">
                <a:solidFill>
                  <a:srgbClr val="FFFFFF"/>
                </a:solidFill>
              </a:defRPr>
            </a:lvl1pPr>
            <a:lvl2pPr indent="0" lvl="1" marL="0" marR="0" rtl="0" algn="l">
              <a:spcBef>
                <a:spcPts val="0"/>
              </a:spcBef>
              <a:spcAft>
                <a:spcPts val="0"/>
              </a:spcAft>
              <a:buSzPts val="3200"/>
              <a:buFont typeface="Century Gothic"/>
              <a:buNone/>
              <a:defRPr sz="3200">
                <a:latin typeface="Century Gothic"/>
                <a:ea typeface="Century Gothic"/>
                <a:cs typeface="Century Gothic"/>
                <a:sym typeface="Century Gothic"/>
              </a:defRPr>
            </a:lvl2pPr>
            <a:lvl3pPr indent="0" lvl="2" marL="0" marR="0" rtl="0" algn="l">
              <a:spcBef>
                <a:spcPts val="0"/>
              </a:spcBef>
              <a:spcAft>
                <a:spcPts val="0"/>
              </a:spcAft>
              <a:buSzPts val="3200"/>
              <a:buFont typeface="Century Gothic"/>
              <a:buNone/>
              <a:defRPr sz="3200">
                <a:latin typeface="Century Gothic"/>
                <a:ea typeface="Century Gothic"/>
                <a:cs typeface="Century Gothic"/>
                <a:sym typeface="Century Gothic"/>
              </a:defRPr>
            </a:lvl3pPr>
            <a:lvl4pPr indent="0" lvl="3" marL="0" marR="0" rtl="0" algn="l">
              <a:spcBef>
                <a:spcPts val="0"/>
              </a:spcBef>
              <a:spcAft>
                <a:spcPts val="0"/>
              </a:spcAft>
              <a:buSzPts val="3200"/>
              <a:buFont typeface="Century Gothic"/>
              <a:buNone/>
              <a:defRPr sz="3200">
                <a:latin typeface="Century Gothic"/>
                <a:ea typeface="Century Gothic"/>
                <a:cs typeface="Century Gothic"/>
                <a:sym typeface="Century Gothic"/>
              </a:defRPr>
            </a:lvl4pPr>
            <a:lvl5pPr indent="0" lvl="4" marL="0" marR="0" rtl="0" algn="l">
              <a:spcBef>
                <a:spcPts val="0"/>
              </a:spcBef>
              <a:spcAft>
                <a:spcPts val="0"/>
              </a:spcAft>
              <a:buSzPts val="3200"/>
              <a:buFont typeface="Century Gothic"/>
              <a:buNone/>
              <a:defRPr sz="3200">
                <a:latin typeface="Century Gothic"/>
                <a:ea typeface="Century Gothic"/>
                <a:cs typeface="Century Gothic"/>
                <a:sym typeface="Century Gothic"/>
              </a:defRPr>
            </a:lvl5pPr>
            <a:lvl6pPr indent="0" lvl="5" marL="0" marR="0" rtl="0" algn="l">
              <a:spcBef>
                <a:spcPts val="0"/>
              </a:spcBef>
              <a:spcAft>
                <a:spcPts val="0"/>
              </a:spcAft>
              <a:buSzPts val="3200"/>
              <a:buFont typeface="Century Gothic"/>
              <a:buNone/>
              <a:defRPr sz="3200">
                <a:latin typeface="Century Gothic"/>
                <a:ea typeface="Century Gothic"/>
                <a:cs typeface="Century Gothic"/>
                <a:sym typeface="Century Gothic"/>
              </a:defRPr>
            </a:lvl6pPr>
            <a:lvl7pPr indent="0" lvl="6" marL="0" marR="0" rtl="0" algn="l">
              <a:spcBef>
                <a:spcPts val="0"/>
              </a:spcBef>
              <a:spcAft>
                <a:spcPts val="0"/>
              </a:spcAft>
              <a:buSzPts val="3200"/>
              <a:buFont typeface="Century Gothic"/>
              <a:buNone/>
              <a:defRPr sz="3200">
                <a:latin typeface="Century Gothic"/>
                <a:ea typeface="Century Gothic"/>
                <a:cs typeface="Century Gothic"/>
                <a:sym typeface="Century Gothic"/>
              </a:defRPr>
            </a:lvl7pPr>
            <a:lvl8pPr indent="0" lvl="7" marL="0" marR="0" rtl="0" algn="l">
              <a:spcBef>
                <a:spcPts val="0"/>
              </a:spcBef>
              <a:spcAft>
                <a:spcPts val="0"/>
              </a:spcAft>
              <a:buSzPts val="3200"/>
              <a:buFont typeface="Century Gothic"/>
              <a:buNone/>
              <a:defRPr sz="3200">
                <a:latin typeface="Century Gothic"/>
                <a:ea typeface="Century Gothic"/>
                <a:cs typeface="Century Gothic"/>
                <a:sym typeface="Century Gothic"/>
              </a:defRPr>
            </a:lvl8pPr>
            <a:lvl9pPr indent="0" lvl="8" marL="0" marR="0" rtl="0" algn="l">
              <a:spcBef>
                <a:spcPts val="0"/>
              </a:spcBef>
              <a:spcAft>
                <a:spcPts val="0"/>
              </a:spcAft>
              <a:buSzPts val="3200"/>
              <a:buFont typeface="Century Gothic"/>
              <a:buNone/>
              <a:defRPr sz="3200">
                <a:latin typeface="Century Gothic"/>
                <a:ea typeface="Century Gothic"/>
                <a:cs typeface="Century Gothic"/>
                <a:sym typeface="Century Gothic"/>
              </a:defRPr>
            </a:lvl9pPr>
          </a:lstStyle>
          <a:p/>
        </p:txBody>
      </p:sp>
      <p:sp>
        <p:nvSpPr>
          <p:cNvPr id="20" name="Google Shape;20;p3"/>
          <p:cNvSpPr txBox="1"/>
          <p:nvPr>
            <p:ph idx="1" type="body"/>
          </p:nvPr>
        </p:nvSpPr>
        <p:spPr>
          <a:xfrm>
            <a:off x="237575" y="974225"/>
            <a:ext cx="8682600" cy="3717900"/>
          </a:xfrm>
          <a:prstGeom prst="rect">
            <a:avLst/>
          </a:prstGeom>
          <a:noFill/>
          <a:ln>
            <a:noFill/>
          </a:ln>
        </p:spPr>
        <p:txBody>
          <a:bodyPr anchorCtr="0" anchor="t" bIns="91425" lIns="91425" spcFirstLastPara="1" rIns="91425" wrap="square" tIns="91425"/>
          <a:lstStyle>
            <a:lvl1pPr indent="-381000" lvl="0" marL="457200" marR="0" rtl="0" algn="l">
              <a:lnSpc>
                <a:spcPct val="100000"/>
              </a:lnSpc>
              <a:spcBef>
                <a:spcPts val="1000"/>
              </a:spcBef>
              <a:spcAft>
                <a:spcPts val="0"/>
              </a:spcAft>
              <a:buClr>
                <a:srgbClr val="446CA9"/>
              </a:buClr>
              <a:buSzPts val="2400"/>
              <a:buFont typeface="Century Gothic"/>
              <a:buChar char="•"/>
              <a:defRPr b="0" i="0" sz="2800" u="none" cap="none" strike="noStrike"/>
            </a:lvl1pPr>
            <a:lvl2pPr indent="-381000" lvl="1" marL="914400" marR="0" rtl="0" algn="l">
              <a:lnSpc>
                <a:spcPct val="100000"/>
              </a:lnSpc>
              <a:spcBef>
                <a:spcPts val="525"/>
              </a:spcBef>
              <a:spcAft>
                <a:spcPts val="0"/>
              </a:spcAft>
              <a:buClr>
                <a:srgbClr val="446CA9"/>
              </a:buClr>
              <a:buSzPts val="2400"/>
              <a:buFont typeface="Century Gothic"/>
              <a:buChar char="–"/>
              <a:defRPr b="0" i="0" sz="2400" u="none" cap="none" strike="noStrike"/>
            </a:lvl2pPr>
            <a:lvl3pPr indent="-319086" lvl="2" marL="1371600" marR="0" rtl="0" algn="l">
              <a:lnSpc>
                <a:spcPct val="100000"/>
              </a:lnSpc>
              <a:spcBef>
                <a:spcPts val="375"/>
              </a:spcBef>
              <a:spcAft>
                <a:spcPts val="0"/>
              </a:spcAft>
              <a:buSzPts val="1425"/>
              <a:buFont typeface="Century Gothic"/>
              <a:buChar char="•"/>
              <a:defRPr b="0" i="0" sz="1800" u="none" cap="none" strike="noStrike"/>
            </a:lvl3pPr>
            <a:lvl4pPr indent="-319086" lvl="3" marL="1828800" marR="0" rtl="0" algn="l">
              <a:lnSpc>
                <a:spcPct val="100000"/>
              </a:lnSpc>
              <a:spcBef>
                <a:spcPts val="375"/>
              </a:spcBef>
              <a:spcAft>
                <a:spcPts val="0"/>
              </a:spcAft>
              <a:buSzPts val="1425"/>
              <a:buFont typeface="Century Gothic"/>
              <a:buChar char="–"/>
              <a:defRPr b="0" i="0" sz="1800" u="none" cap="none" strike="noStrike"/>
            </a:lvl4pPr>
            <a:lvl5pPr indent="-319086" lvl="4" marL="2286000" marR="0" rtl="0" algn="l">
              <a:lnSpc>
                <a:spcPct val="100000"/>
              </a:lnSpc>
              <a:spcBef>
                <a:spcPts val="375"/>
              </a:spcBef>
              <a:spcAft>
                <a:spcPts val="0"/>
              </a:spcAft>
              <a:buSzPts val="1425"/>
              <a:buFont typeface="Century Gothic"/>
              <a:buChar char="»"/>
              <a:defRPr b="0" i="0" sz="1800" u="none" cap="none" strike="noStrike"/>
            </a:lvl5pPr>
            <a:lvl6pPr indent="-317500" lvl="5" marL="2743200" marR="0" rtl="0" algn="l">
              <a:lnSpc>
                <a:spcPct val="100000"/>
              </a:lnSpc>
              <a:spcBef>
                <a:spcPts val="375"/>
              </a:spcBef>
              <a:spcAft>
                <a:spcPts val="0"/>
              </a:spcAft>
              <a:buSzPts val="1400"/>
              <a:buChar char="•"/>
              <a:defRPr b="0" i="0" u="none" cap="none" strike="noStrike"/>
            </a:lvl6pPr>
            <a:lvl7pPr indent="-317500" lvl="6" marL="3200400" marR="0" rtl="0" algn="l">
              <a:lnSpc>
                <a:spcPct val="100000"/>
              </a:lnSpc>
              <a:spcBef>
                <a:spcPts val="375"/>
              </a:spcBef>
              <a:spcAft>
                <a:spcPts val="0"/>
              </a:spcAft>
              <a:buSzPts val="1400"/>
              <a:buChar char="•"/>
              <a:defRPr b="0" i="0" u="none" cap="none" strike="noStrike"/>
            </a:lvl7pPr>
            <a:lvl8pPr indent="-317500" lvl="7" marL="3657600" marR="0" rtl="0" algn="l">
              <a:lnSpc>
                <a:spcPct val="100000"/>
              </a:lnSpc>
              <a:spcBef>
                <a:spcPts val="375"/>
              </a:spcBef>
              <a:spcAft>
                <a:spcPts val="0"/>
              </a:spcAft>
              <a:buSzPts val="1400"/>
              <a:buChar char="•"/>
              <a:defRPr b="0" i="0" u="none" cap="none" strike="noStrike"/>
            </a:lvl8pPr>
            <a:lvl9pPr indent="-317500" lvl="8" marL="4114800" marR="0" rtl="0" algn="l">
              <a:lnSpc>
                <a:spcPct val="100000"/>
              </a:lnSpc>
              <a:spcBef>
                <a:spcPts val="375"/>
              </a:spcBef>
              <a:spcAft>
                <a:spcPts val="0"/>
              </a:spcAft>
              <a:buSzPts val="1400"/>
              <a:buChar char="•"/>
              <a:defRPr b="0" i="0" u="none" cap="none" strike="noStrike"/>
            </a:lvl9pPr>
          </a:lstStyle>
          <a:p/>
        </p:txBody>
      </p:sp>
      <p:sp>
        <p:nvSpPr>
          <p:cNvPr id="21" name="Google Shape;21;p3"/>
          <p:cNvSpPr/>
          <p:nvPr/>
        </p:nvSpPr>
        <p:spPr>
          <a:xfrm>
            <a:off x="0" y="913587"/>
            <a:ext cx="9144000" cy="96300"/>
          </a:xfrm>
          <a:prstGeom prst="rect">
            <a:avLst/>
          </a:prstGeom>
          <a:solidFill>
            <a:srgbClr val="65B8CB"/>
          </a:solidFill>
          <a:ln>
            <a:noFill/>
          </a:ln>
        </p:spPr>
        <p:txBody>
          <a:bodyPr anchorCtr="0" anchor="ctr" bIns="45675" lIns="91425" spcFirstLastPara="1" rIns="91425" wrap="square" tIns="45675">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pic>
        <p:nvPicPr>
          <p:cNvPr descr="CNCF_Alternate_Pantone.png" id="22" name="Google Shape;22;p3"/>
          <p:cNvPicPr preferRelativeResize="0"/>
          <p:nvPr/>
        </p:nvPicPr>
        <p:blipFill rotWithShape="1">
          <a:blip r:embed="rId2">
            <a:alphaModFix/>
          </a:blip>
          <a:srcRect b="0" l="0" r="0" t="0"/>
          <a:stretch/>
        </p:blipFill>
        <p:spPr>
          <a:xfrm>
            <a:off x="105947" y="4835432"/>
            <a:ext cx="1556700" cy="247200"/>
          </a:xfrm>
          <a:prstGeom prst="rect">
            <a:avLst/>
          </a:prstGeom>
          <a:noFill/>
          <a:ln>
            <a:noFill/>
          </a:ln>
        </p:spPr>
      </p:pic>
      <p:sp>
        <p:nvSpPr>
          <p:cNvPr id="23" name="Google Shape;23;p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lgn="r">
              <a:buNone/>
              <a:defRPr sz="1300">
                <a:solidFill>
                  <a:srgbClr val="595959"/>
                </a:solidFill>
                <a:latin typeface="Century Gothic"/>
                <a:ea typeface="Century Gothic"/>
                <a:cs typeface="Century Gothic"/>
                <a:sym typeface="Century Gothic"/>
              </a:defRPr>
            </a:lvl1pPr>
            <a:lvl2pPr lvl="1" algn="r">
              <a:buNone/>
              <a:defRPr sz="1300">
                <a:solidFill>
                  <a:srgbClr val="595959"/>
                </a:solidFill>
                <a:latin typeface="Century Gothic"/>
                <a:ea typeface="Century Gothic"/>
                <a:cs typeface="Century Gothic"/>
                <a:sym typeface="Century Gothic"/>
              </a:defRPr>
            </a:lvl2pPr>
            <a:lvl3pPr lvl="2" algn="r">
              <a:buNone/>
              <a:defRPr sz="1300">
                <a:solidFill>
                  <a:srgbClr val="595959"/>
                </a:solidFill>
                <a:latin typeface="Century Gothic"/>
                <a:ea typeface="Century Gothic"/>
                <a:cs typeface="Century Gothic"/>
                <a:sym typeface="Century Gothic"/>
              </a:defRPr>
            </a:lvl3pPr>
            <a:lvl4pPr lvl="3" algn="r">
              <a:buNone/>
              <a:defRPr sz="1300">
                <a:solidFill>
                  <a:srgbClr val="595959"/>
                </a:solidFill>
                <a:latin typeface="Century Gothic"/>
                <a:ea typeface="Century Gothic"/>
                <a:cs typeface="Century Gothic"/>
                <a:sym typeface="Century Gothic"/>
              </a:defRPr>
            </a:lvl4pPr>
            <a:lvl5pPr lvl="4" algn="r">
              <a:buNone/>
              <a:defRPr sz="1300">
                <a:solidFill>
                  <a:srgbClr val="595959"/>
                </a:solidFill>
                <a:latin typeface="Century Gothic"/>
                <a:ea typeface="Century Gothic"/>
                <a:cs typeface="Century Gothic"/>
                <a:sym typeface="Century Gothic"/>
              </a:defRPr>
            </a:lvl5pPr>
            <a:lvl6pPr lvl="5" algn="r">
              <a:buNone/>
              <a:defRPr sz="1300">
                <a:solidFill>
                  <a:srgbClr val="595959"/>
                </a:solidFill>
                <a:latin typeface="Century Gothic"/>
                <a:ea typeface="Century Gothic"/>
                <a:cs typeface="Century Gothic"/>
                <a:sym typeface="Century Gothic"/>
              </a:defRPr>
            </a:lvl6pPr>
            <a:lvl7pPr lvl="6" algn="r">
              <a:buNone/>
              <a:defRPr sz="1300">
                <a:solidFill>
                  <a:srgbClr val="595959"/>
                </a:solidFill>
                <a:latin typeface="Century Gothic"/>
                <a:ea typeface="Century Gothic"/>
                <a:cs typeface="Century Gothic"/>
                <a:sym typeface="Century Gothic"/>
              </a:defRPr>
            </a:lvl7pPr>
            <a:lvl8pPr lvl="7" algn="r">
              <a:buNone/>
              <a:defRPr sz="1300">
                <a:solidFill>
                  <a:srgbClr val="595959"/>
                </a:solidFill>
                <a:latin typeface="Century Gothic"/>
                <a:ea typeface="Century Gothic"/>
                <a:cs typeface="Century Gothic"/>
                <a:sym typeface="Century Gothic"/>
              </a:defRPr>
            </a:lvl8pPr>
            <a:lvl9pPr lvl="8" algn="r">
              <a:buNone/>
              <a:defRPr sz="1300">
                <a:solidFill>
                  <a:srgbClr val="595959"/>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able">
  <p:cSld name="Title and Table">
    <p:spTree>
      <p:nvGrpSpPr>
        <p:cNvPr id="130" name="Shape 130"/>
        <p:cNvGrpSpPr/>
        <p:nvPr/>
      </p:nvGrpSpPr>
      <p:grpSpPr>
        <a:xfrm>
          <a:off x="0" y="0"/>
          <a:ext cx="0" cy="0"/>
          <a:chOff x="0" y="0"/>
          <a:chExt cx="0" cy="0"/>
        </a:xfrm>
      </p:grpSpPr>
      <p:sp>
        <p:nvSpPr>
          <p:cNvPr id="131" name="Google Shape;131;p22"/>
          <p:cNvSpPr txBox="1"/>
          <p:nvPr>
            <p:ph type="title"/>
          </p:nvPr>
        </p:nvSpPr>
        <p:spPr>
          <a:xfrm>
            <a:off x="257175" y="321389"/>
            <a:ext cx="8629800" cy="443100"/>
          </a:xfrm>
          <a:prstGeom prst="rect">
            <a:avLst/>
          </a:prstGeom>
          <a:noFill/>
          <a:ln>
            <a:noFill/>
          </a:ln>
        </p:spPr>
        <p:txBody>
          <a:bodyPr anchorCtr="0" anchor="ctr" bIns="68575" lIns="68575" spcFirstLastPara="1" rIns="68575" wrap="square" tIns="68575"/>
          <a:lstStyle>
            <a:lvl1pPr lvl="0" marR="0" rtl="0" algn="l">
              <a:lnSpc>
                <a:spcPct val="90000"/>
              </a:lnSpc>
              <a:spcBef>
                <a:spcPts val="0"/>
              </a:spcBef>
              <a:spcAft>
                <a:spcPts val="0"/>
              </a:spcAft>
              <a:buClr>
                <a:schemeClr val="accent2"/>
              </a:buClr>
              <a:buSzPts val="2700"/>
              <a:buFont typeface="Century Gothic"/>
              <a:buNone/>
              <a:defRPr b="1" i="0" sz="2700" u="none" cap="none" strike="noStrike">
                <a:solidFill>
                  <a:schemeClr val="accent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32" name="Google Shape;132;p22"/>
          <p:cNvSpPr/>
          <p:nvPr>
            <p:ph idx="2" type="tbl"/>
          </p:nvPr>
        </p:nvSpPr>
        <p:spPr>
          <a:xfrm>
            <a:off x="741164" y="1032272"/>
            <a:ext cx="7661700" cy="3519600"/>
          </a:xfrm>
          <a:prstGeom prst="rect">
            <a:avLst/>
          </a:prstGeom>
          <a:noFill/>
          <a:ln>
            <a:noFill/>
          </a:ln>
        </p:spPr>
        <p:txBody>
          <a:bodyPr anchorCtr="0" anchor="ctr" bIns="68575" lIns="68575" spcFirstLastPara="1" rIns="68575" wrap="square" tIns="68575"/>
          <a:lstStyle>
            <a:lvl1pPr lvl="0" marR="0" rtl="0" algn="ctr">
              <a:spcBef>
                <a:spcPts val="0"/>
              </a:spcBef>
              <a:spcAft>
                <a:spcPts val="0"/>
              </a:spcAft>
              <a:buClr>
                <a:schemeClr val="lt2"/>
              </a:buClr>
              <a:buSzPts val="1400"/>
              <a:buFont typeface="Century Gothic"/>
              <a:buNone/>
              <a:defRPr b="0" i="0" sz="14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ubtitle, Table">
  <p:cSld name="Title, Subtitle, Table">
    <p:spTree>
      <p:nvGrpSpPr>
        <p:cNvPr id="133" name="Shape 133"/>
        <p:cNvGrpSpPr/>
        <p:nvPr/>
      </p:nvGrpSpPr>
      <p:grpSpPr>
        <a:xfrm>
          <a:off x="0" y="0"/>
          <a:ext cx="0" cy="0"/>
          <a:chOff x="0" y="0"/>
          <a:chExt cx="0" cy="0"/>
        </a:xfrm>
      </p:grpSpPr>
      <p:sp>
        <p:nvSpPr>
          <p:cNvPr id="134" name="Google Shape;134;p23"/>
          <p:cNvSpPr txBox="1"/>
          <p:nvPr>
            <p:ph type="title"/>
          </p:nvPr>
        </p:nvSpPr>
        <p:spPr>
          <a:xfrm>
            <a:off x="257175" y="321389"/>
            <a:ext cx="8629800" cy="443100"/>
          </a:xfrm>
          <a:prstGeom prst="rect">
            <a:avLst/>
          </a:prstGeom>
          <a:noFill/>
          <a:ln>
            <a:noFill/>
          </a:ln>
        </p:spPr>
        <p:txBody>
          <a:bodyPr anchorCtr="0" anchor="ctr" bIns="68575" lIns="68575" spcFirstLastPara="1" rIns="68575" wrap="square" tIns="68575"/>
          <a:lstStyle>
            <a:lvl1pPr lvl="0" marR="0" rtl="0" algn="l">
              <a:lnSpc>
                <a:spcPct val="90000"/>
              </a:lnSpc>
              <a:spcBef>
                <a:spcPts val="0"/>
              </a:spcBef>
              <a:spcAft>
                <a:spcPts val="0"/>
              </a:spcAft>
              <a:buClr>
                <a:schemeClr val="accent2"/>
              </a:buClr>
              <a:buSzPts val="2700"/>
              <a:buFont typeface="Century Gothic"/>
              <a:buNone/>
              <a:defRPr b="1" i="0" sz="2700" u="none" cap="none" strike="noStrike">
                <a:solidFill>
                  <a:schemeClr val="accent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35" name="Google Shape;135;p23"/>
          <p:cNvSpPr txBox="1"/>
          <p:nvPr>
            <p:ph idx="1" type="body"/>
          </p:nvPr>
        </p:nvSpPr>
        <p:spPr>
          <a:xfrm>
            <a:off x="257175" y="764381"/>
            <a:ext cx="8629800" cy="219000"/>
          </a:xfrm>
          <a:prstGeom prst="rect">
            <a:avLst/>
          </a:prstGeom>
          <a:noFill/>
          <a:ln>
            <a:noFill/>
          </a:ln>
        </p:spPr>
        <p:txBody>
          <a:bodyPr anchorCtr="0" anchor="t" bIns="68575" lIns="68575" spcFirstLastPara="1" rIns="68575" wrap="square" tIns="68575"/>
          <a:lstStyle>
            <a:lvl1pPr indent="-228600" lvl="0" marL="457200" marR="0" rtl="0" algn="l">
              <a:lnSpc>
                <a:spcPct val="90000"/>
              </a:lnSpc>
              <a:spcBef>
                <a:spcPts val="800"/>
              </a:spcBef>
              <a:spcAft>
                <a:spcPts val="0"/>
              </a:spcAft>
              <a:buClr>
                <a:schemeClr val="accent3"/>
              </a:buClr>
              <a:buSzPts val="1500"/>
              <a:buFont typeface="Arial"/>
              <a:buNone/>
              <a:defRPr b="0" i="0" sz="1500" u="none" cap="none" strike="noStrike">
                <a:solidFill>
                  <a:schemeClr val="accent3"/>
                </a:solidFill>
                <a:latin typeface="Century Gothic"/>
                <a:ea typeface="Century Gothic"/>
                <a:cs typeface="Century Gothic"/>
                <a:sym typeface="Century Gothic"/>
              </a:defRPr>
            </a:lvl1pPr>
            <a:lvl2pPr indent="-228600" lvl="1" marL="9144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2pPr>
            <a:lvl3pPr indent="-228600" lvl="2" marL="13716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3pPr>
            <a:lvl4pPr indent="-228600" lvl="3" marL="18288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4pPr>
            <a:lvl5pPr indent="-228600" lvl="4" marL="22860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136" name="Google Shape;136;p23"/>
          <p:cNvSpPr/>
          <p:nvPr>
            <p:ph idx="2" type="tbl"/>
          </p:nvPr>
        </p:nvSpPr>
        <p:spPr>
          <a:xfrm>
            <a:off x="741164" y="1032272"/>
            <a:ext cx="7661700" cy="3519600"/>
          </a:xfrm>
          <a:prstGeom prst="rect">
            <a:avLst/>
          </a:prstGeom>
          <a:noFill/>
          <a:ln>
            <a:noFill/>
          </a:ln>
        </p:spPr>
        <p:txBody>
          <a:bodyPr anchorCtr="0" anchor="ctr" bIns="68575" lIns="68575" spcFirstLastPara="1" rIns="68575" wrap="square" tIns="68575"/>
          <a:lstStyle>
            <a:lvl1pPr lvl="0" marR="0" rtl="0" algn="ctr">
              <a:spcBef>
                <a:spcPts val="0"/>
              </a:spcBef>
              <a:spcAft>
                <a:spcPts val="0"/>
              </a:spcAft>
              <a:buClr>
                <a:schemeClr val="lt2"/>
              </a:buClr>
              <a:buSzPts val="1400"/>
              <a:buFont typeface="Century Gothic"/>
              <a:buNone/>
              <a:defRPr b="0" i="0" sz="14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100"/>
              <a:buNone/>
              <a:defRPr b="0" i="0" sz="14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hart">
  <p:cSld name="Title and Chart">
    <p:spTree>
      <p:nvGrpSpPr>
        <p:cNvPr id="137" name="Shape 137"/>
        <p:cNvGrpSpPr/>
        <p:nvPr/>
      </p:nvGrpSpPr>
      <p:grpSpPr>
        <a:xfrm>
          <a:off x="0" y="0"/>
          <a:ext cx="0" cy="0"/>
          <a:chOff x="0" y="0"/>
          <a:chExt cx="0" cy="0"/>
        </a:xfrm>
      </p:grpSpPr>
      <p:sp>
        <p:nvSpPr>
          <p:cNvPr id="138" name="Google Shape;138;p24"/>
          <p:cNvSpPr txBox="1"/>
          <p:nvPr>
            <p:ph type="title"/>
          </p:nvPr>
        </p:nvSpPr>
        <p:spPr>
          <a:xfrm>
            <a:off x="257175" y="321389"/>
            <a:ext cx="8629800" cy="443100"/>
          </a:xfrm>
          <a:prstGeom prst="rect">
            <a:avLst/>
          </a:prstGeom>
          <a:noFill/>
          <a:ln>
            <a:noFill/>
          </a:ln>
        </p:spPr>
        <p:txBody>
          <a:bodyPr anchorCtr="0" anchor="ctr" bIns="68575" lIns="68575" spcFirstLastPara="1" rIns="68575" wrap="square" tIns="68575"/>
          <a:lstStyle>
            <a:lvl1pPr lvl="0" marR="0" rtl="0" algn="l">
              <a:lnSpc>
                <a:spcPct val="90000"/>
              </a:lnSpc>
              <a:spcBef>
                <a:spcPts val="0"/>
              </a:spcBef>
              <a:spcAft>
                <a:spcPts val="0"/>
              </a:spcAft>
              <a:buClr>
                <a:schemeClr val="accent2"/>
              </a:buClr>
              <a:buSzPts val="2700"/>
              <a:buFont typeface="Century Gothic"/>
              <a:buNone/>
              <a:defRPr b="1" i="0" sz="2700" u="none" cap="none" strike="noStrike">
                <a:solidFill>
                  <a:schemeClr val="accent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39" name="Google Shape;139;p24"/>
          <p:cNvSpPr/>
          <p:nvPr>
            <p:ph idx="2" type="chart"/>
          </p:nvPr>
        </p:nvSpPr>
        <p:spPr>
          <a:xfrm>
            <a:off x="933111" y="1145894"/>
            <a:ext cx="7238100" cy="3449100"/>
          </a:xfrm>
          <a:prstGeom prst="rect">
            <a:avLst/>
          </a:prstGeom>
          <a:noFill/>
          <a:ln>
            <a:noFill/>
          </a:ln>
        </p:spPr>
        <p:txBody>
          <a:bodyPr anchorCtr="0" anchor="ctr" bIns="68575" lIns="68575" spcFirstLastPara="1" rIns="68575" wrap="square" tIns="68575"/>
          <a:lstStyle>
            <a:lvl1pPr lvl="0" marR="0" rtl="0" algn="ctr">
              <a:lnSpc>
                <a:spcPct val="90000"/>
              </a:lnSpc>
              <a:spcBef>
                <a:spcPts val="800"/>
              </a:spcBef>
              <a:spcAft>
                <a:spcPts val="0"/>
              </a:spcAft>
              <a:buClr>
                <a:schemeClr val="dk1"/>
              </a:buClr>
              <a:buSzPts val="2100"/>
              <a:buFont typeface="Arial"/>
              <a:buNone/>
              <a:defRPr b="0" i="0" sz="2100" u="none" cap="none" strike="noStrike">
                <a:solidFill>
                  <a:schemeClr val="dk1"/>
                </a:solidFill>
                <a:latin typeface="Century Gothic"/>
                <a:ea typeface="Century Gothic"/>
                <a:cs typeface="Century Gothic"/>
                <a:sym typeface="Century Gothic"/>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entury Gothic"/>
                <a:ea typeface="Century Gothic"/>
                <a:cs typeface="Century Gothic"/>
                <a:sym typeface="Century Gothic"/>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ubtitle and Chart">
  <p:cSld name="Title, Subtitle and Chart">
    <p:spTree>
      <p:nvGrpSpPr>
        <p:cNvPr id="140" name="Shape 140"/>
        <p:cNvGrpSpPr/>
        <p:nvPr/>
      </p:nvGrpSpPr>
      <p:grpSpPr>
        <a:xfrm>
          <a:off x="0" y="0"/>
          <a:ext cx="0" cy="0"/>
          <a:chOff x="0" y="0"/>
          <a:chExt cx="0" cy="0"/>
        </a:xfrm>
      </p:grpSpPr>
      <p:sp>
        <p:nvSpPr>
          <p:cNvPr id="141" name="Google Shape;141;p25"/>
          <p:cNvSpPr txBox="1"/>
          <p:nvPr>
            <p:ph type="title"/>
          </p:nvPr>
        </p:nvSpPr>
        <p:spPr>
          <a:xfrm>
            <a:off x="257175" y="321389"/>
            <a:ext cx="8629800" cy="443100"/>
          </a:xfrm>
          <a:prstGeom prst="rect">
            <a:avLst/>
          </a:prstGeom>
          <a:noFill/>
          <a:ln>
            <a:noFill/>
          </a:ln>
        </p:spPr>
        <p:txBody>
          <a:bodyPr anchorCtr="0" anchor="ctr" bIns="68575" lIns="68575" spcFirstLastPara="1" rIns="68575" wrap="square" tIns="68575"/>
          <a:lstStyle>
            <a:lvl1pPr lvl="0" marR="0" rtl="0" algn="l">
              <a:lnSpc>
                <a:spcPct val="90000"/>
              </a:lnSpc>
              <a:spcBef>
                <a:spcPts val="0"/>
              </a:spcBef>
              <a:spcAft>
                <a:spcPts val="0"/>
              </a:spcAft>
              <a:buClr>
                <a:schemeClr val="accent2"/>
              </a:buClr>
              <a:buSzPts val="2700"/>
              <a:buFont typeface="Century Gothic"/>
              <a:buNone/>
              <a:defRPr b="1" i="0" sz="2700" u="none" cap="none" strike="noStrike">
                <a:solidFill>
                  <a:schemeClr val="accent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42" name="Google Shape;142;p25"/>
          <p:cNvSpPr/>
          <p:nvPr>
            <p:ph idx="2" type="chart"/>
          </p:nvPr>
        </p:nvSpPr>
        <p:spPr>
          <a:xfrm>
            <a:off x="933111" y="1145894"/>
            <a:ext cx="7238100" cy="3449100"/>
          </a:xfrm>
          <a:prstGeom prst="rect">
            <a:avLst/>
          </a:prstGeom>
          <a:noFill/>
          <a:ln>
            <a:noFill/>
          </a:ln>
        </p:spPr>
        <p:txBody>
          <a:bodyPr anchorCtr="0" anchor="ctr" bIns="68575" lIns="68575" spcFirstLastPara="1" rIns="68575" wrap="square" tIns="68575"/>
          <a:lstStyle>
            <a:lvl1pPr lvl="0" marR="0" rtl="0" algn="ctr">
              <a:lnSpc>
                <a:spcPct val="90000"/>
              </a:lnSpc>
              <a:spcBef>
                <a:spcPts val="800"/>
              </a:spcBef>
              <a:spcAft>
                <a:spcPts val="0"/>
              </a:spcAft>
              <a:buClr>
                <a:schemeClr val="dk1"/>
              </a:buClr>
              <a:buSzPts val="2100"/>
              <a:buFont typeface="Arial"/>
              <a:buNone/>
              <a:defRPr b="0" i="0" sz="2100" u="none" cap="none" strike="noStrike">
                <a:solidFill>
                  <a:schemeClr val="dk1"/>
                </a:solidFill>
                <a:latin typeface="Century Gothic"/>
                <a:ea typeface="Century Gothic"/>
                <a:cs typeface="Century Gothic"/>
                <a:sym typeface="Century Gothic"/>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entury Gothic"/>
                <a:ea typeface="Century Gothic"/>
                <a:cs typeface="Century Gothic"/>
                <a:sym typeface="Century Gothic"/>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143" name="Google Shape;143;p25"/>
          <p:cNvSpPr txBox="1"/>
          <p:nvPr>
            <p:ph idx="1" type="body"/>
          </p:nvPr>
        </p:nvSpPr>
        <p:spPr>
          <a:xfrm>
            <a:off x="257175" y="764381"/>
            <a:ext cx="8629800" cy="219000"/>
          </a:xfrm>
          <a:prstGeom prst="rect">
            <a:avLst/>
          </a:prstGeom>
          <a:noFill/>
          <a:ln>
            <a:noFill/>
          </a:ln>
        </p:spPr>
        <p:txBody>
          <a:bodyPr anchorCtr="0" anchor="t" bIns="68575" lIns="68575" spcFirstLastPara="1" rIns="68575" wrap="square" tIns="68575"/>
          <a:lstStyle>
            <a:lvl1pPr indent="-228600" lvl="0" marL="457200" marR="0" rtl="0" algn="l">
              <a:lnSpc>
                <a:spcPct val="90000"/>
              </a:lnSpc>
              <a:spcBef>
                <a:spcPts val="800"/>
              </a:spcBef>
              <a:spcAft>
                <a:spcPts val="0"/>
              </a:spcAft>
              <a:buClr>
                <a:schemeClr val="accent3"/>
              </a:buClr>
              <a:buSzPts val="1500"/>
              <a:buFont typeface="Arial"/>
              <a:buNone/>
              <a:defRPr b="0" i="0" sz="1500" u="none" cap="none" strike="noStrike">
                <a:solidFill>
                  <a:schemeClr val="accent3"/>
                </a:solidFill>
                <a:latin typeface="Century Gothic"/>
                <a:ea typeface="Century Gothic"/>
                <a:cs typeface="Century Gothic"/>
                <a:sym typeface="Century Gothic"/>
              </a:defRPr>
            </a:lvl1pPr>
            <a:lvl2pPr indent="-228600" lvl="1" marL="9144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2pPr>
            <a:lvl3pPr indent="-228600" lvl="2" marL="13716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3pPr>
            <a:lvl4pPr indent="-228600" lvl="3" marL="18288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4pPr>
            <a:lvl5pPr indent="-228600" lvl="4" marL="22860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and Screenshot">
  <p:cSld name="Content and Screenshot">
    <p:spTree>
      <p:nvGrpSpPr>
        <p:cNvPr id="144" name="Shape 144"/>
        <p:cNvGrpSpPr/>
        <p:nvPr/>
      </p:nvGrpSpPr>
      <p:grpSpPr>
        <a:xfrm>
          <a:off x="0" y="0"/>
          <a:ext cx="0" cy="0"/>
          <a:chOff x="0" y="0"/>
          <a:chExt cx="0" cy="0"/>
        </a:xfrm>
      </p:grpSpPr>
      <p:sp>
        <p:nvSpPr>
          <p:cNvPr id="145" name="Google Shape;145;p26"/>
          <p:cNvSpPr txBox="1"/>
          <p:nvPr>
            <p:ph type="title"/>
          </p:nvPr>
        </p:nvSpPr>
        <p:spPr>
          <a:xfrm>
            <a:off x="257175" y="321389"/>
            <a:ext cx="8629800" cy="443100"/>
          </a:xfrm>
          <a:prstGeom prst="rect">
            <a:avLst/>
          </a:prstGeom>
          <a:noFill/>
          <a:ln>
            <a:noFill/>
          </a:ln>
        </p:spPr>
        <p:txBody>
          <a:bodyPr anchorCtr="0" anchor="ctr" bIns="68575" lIns="68575" spcFirstLastPara="1" rIns="68575" wrap="square" tIns="68575"/>
          <a:lstStyle>
            <a:lvl1pPr lvl="0" marR="0" rtl="0" algn="l">
              <a:lnSpc>
                <a:spcPct val="90000"/>
              </a:lnSpc>
              <a:spcBef>
                <a:spcPts val="0"/>
              </a:spcBef>
              <a:spcAft>
                <a:spcPts val="0"/>
              </a:spcAft>
              <a:buClr>
                <a:schemeClr val="accent2"/>
              </a:buClr>
              <a:buSzPts val="2700"/>
              <a:buFont typeface="Century Gothic"/>
              <a:buNone/>
              <a:defRPr b="1" i="0" sz="2700" u="none" cap="none" strike="noStrike">
                <a:solidFill>
                  <a:schemeClr val="accent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46" name="Google Shape;146;p26"/>
          <p:cNvSpPr/>
          <p:nvPr>
            <p:ph idx="2" type="chart"/>
          </p:nvPr>
        </p:nvSpPr>
        <p:spPr>
          <a:xfrm>
            <a:off x="257175" y="1145894"/>
            <a:ext cx="3649800" cy="3449100"/>
          </a:xfrm>
          <a:prstGeom prst="rect">
            <a:avLst/>
          </a:prstGeom>
          <a:noFill/>
          <a:ln>
            <a:noFill/>
          </a:ln>
        </p:spPr>
        <p:txBody>
          <a:bodyPr anchorCtr="0" anchor="ctr" bIns="68575" lIns="68575" spcFirstLastPara="1" rIns="68575" wrap="square" tIns="68575"/>
          <a:lstStyle>
            <a:lvl1pPr lvl="0" marR="0" rtl="0" algn="ctr">
              <a:lnSpc>
                <a:spcPct val="90000"/>
              </a:lnSpc>
              <a:spcBef>
                <a:spcPts val="800"/>
              </a:spcBef>
              <a:spcAft>
                <a:spcPts val="0"/>
              </a:spcAft>
              <a:buClr>
                <a:schemeClr val="lt2"/>
              </a:buClr>
              <a:buSzPts val="2100"/>
              <a:buFont typeface="Arial"/>
              <a:buNone/>
              <a:defRPr b="0" i="0" sz="2100" u="none" cap="none" strike="noStrike">
                <a:solidFill>
                  <a:schemeClr val="lt2"/>
                </a:solidFill>
                <a:latin typeface="Century Gothic"/>
                <a:ea typeface="Century Gothic"/>
                <a:cs typeface="Century Gothic"/>
                <a:sym typeface="Century Gothic"/>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entury Gothic"/>
                <a:ea typeface="Century Gothic"/>
                <a:cs typeface="Century Gothic"/>
                <a:sym typeface="Century Gothic"/>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147" name="Google Shape;147;p26"/>
          <p:cNvSpPr txBox="1"/>
          <p:nvPr>
            <p:ph idx="1" type="body"/>
          </p:nvPr>
        </p:nvSpPr>
        <p:spPr>
          <a:xfrm>
            <a:off x="257175" y="764381"/>
            <a:ext cx="8629800" cy="219000"/>
          </a:xfrm>
          <a:prstGeom prst="rect">
            <a:avLst/>
          </a:prstGeom>
          <a:noFill/>
          <a:ln>
            <a:noFill/>
          </a:ln>
        </p:spPr>
        <p:txBody>
          <a:bodyPr anchorCtr="0" anchor="t" bIns="68575" lIns="68575" spcFirstLastPara="1" rIns="68575" wrap="square" tIns="68575"/>
          <a:lstStyle>
            <a:lvl1pPr indent="-228600" lvl="0" marL="457200" marR="0" rtl="0" algn="l">
              <a:lnSpc>
                <a:spcPct val="90000"/>
              </a:lnSpc>
              <a:spcBef>
                <a:spcPts val="800"/>
              </a:spcBef>
              <a:spcAft>
                <a:spcPts val="0"/>
              </a:spcAft>
              <a:buClr>
                <a:schemeClr val="accent3"/>
              </a:buClr>
              <a:buSzPts val="1500"/>
              <a:buFont typeface="Arial"/>
              <a:buNone/>
              <a:defRPr b="0" i="0" sz="1500" u="none" cap="none" strike="noStrike">
                <a:solidFill>
                  <a:schemeClr val="accent3"/>
                </a:solidFill>
                <a:latin typeface="Century Gothic"/>
                <a:ea typeface="Century Gothic"/>
                <a:cs typeface="Century Gothic"/>
                <a:sym typeface="Century Gothic"/>
              </a:defRPr>
            </a:lvl1pPr>
            <a:lvl2pPr indent="-228600" lvl="1" marL="9144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2pPr>
            <a:lvl3pPr indent="-228600" lvl="2" marL="13716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3pPr>
            <a:lvl4pPr indent="-228600" lvl="3" marL="18288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4pPr>
            <a:lvl5pPr indent="-228600" lvl="4" marL="2286000" marR="0" rtl="0" algn="l">
              <a:lnSpc>
                <a:spcPct val="90000"/>
              </a:lnSpc>
              <a:spcBef>
                <a:spcPts val="400"/>
              </a:spcBef>
              <a:spcAft>
                <a:spcPts val="0"/>
              </a:spcAft>
              <a:buClr>
                <a:schemeClr val="accent2"/>
              </a:buClr>
              <a:buSzPts val="2700"/>
              <a:buFont typeface="Arial"/>
              <a:buNone/>
              <a:defRPr b="1" i="0" sz="2700" u="none" cap="none" strike="noStrike">
                <a:solidFill>
                  <a:schemeClr val="accent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pic>
        <p:nvPicPr>
          <p:cNvPr id="148" name="Google Shape;148;p26"/>
          <p:cNvPicPr preferRelativeResize="0"/>
          <p:nvPr/>
        </p:nvPicPr>
        <p:blipFill rotWithShape="1">
          <a:blip r:embed="rId2">
            <a:alphaModFix/>
          </a:blip>
          <a:srcRect b="0" l="0" r="0" t="0"/>
          <a:stretch/>
        </p:blipFill>
        <p:spPr>
          <a:xfrm>
            <a:off x="3864959" y="1351961"/>
            <a:ext cx="5279041" cy="3084556"/>
          </a:xfrm>
          <a:prstGeom prst="rect">
            <a:avLst/>
          </a:prstGeom>
          <a:noFill/>
          <a:ln>
            <a:noFill/>
          </a:ln>
        </p:spPr>
      </p:pic>
      <p:sp>
        <p:nvSpPr>
          <p:cNvPr id="149" name="Google Shape;149;p26"/>
          <p:cNvSpPr/>
          <p:nvPr>
            <p:ph idx="3" type="pic"/>
          </p:nvPr>
        </p:nvSpPr>
        <p:spPr>
          <a:xfrm>
            <a:off x="4724400" y="1745672"/>
            <a:ext cx="3456300" cy="2182200"/>
          </a:xfrm>
          <a:prstGeom prst="rect">
            <a:avLst/>
          </a:prstGeom>
          <a:noFill/>
          <a:ln>
            <a:noFill/>
          </a:ln>
        </p:spPr>
        <p:txBody>
          <a:bodyPr anchorCtr="0" anchor="ctr" bIns="68575" lIns="68575" spcFirstLastPara="1" rIns="68575" wrap="square" tIns="68575"/>
          <a:lstStyle>
            <a:lvl1pPr lvl="0" marR="0" rtl="0" algn="ctr">
              <a:lnSpc>
                <a:spcPct val="90000"/>
              </a:lnSpc>
              <a:spcBef>
                <a:spcPts val="800"/>
              </a:spcBef>
              <a:spcAft>
                <a:spcPts val="0"/>
              </a:spcAft>
              <a:buClr>
                <a:schemeClr val="dk1"/>
              </a:buClr>
              <a:buSzPts val="2100"/>
              <a:buFont typeface="Arial"/>
              <a:buNone/>
              <a:defRPr b="0" i="0" sz="2100" u="none" cap="none" strike="noStrike">
                <a:solidFill>
                  <a:schemeClr val="dk1"/>
                </a:solidFill>
                <a:latin typeface="Century Gothic"/>
                <a:ea typeface="Century Gothic"/>
                <a:cs typeface="Century Gothic"/>
                <a:sym typeface="Century Gothic"/>
              </a:defRPr>
            </a:lvl1pPr>
            <a:lvl2pPr lvl="1"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2pPr>
            <a:lvl3pPr lvl="2"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entury Gothic"/>
                <a:ea typeface="Century Gothic"/>
                <a:cs typeface="Century Gothic"/>
                <a:sym typeface="Century Gothic"/>
              </a:defRPr>
            </a:lvl3pPr>
            <a:lvl4pPr lvl="3"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Footer">
  <p:cSld name="2_Title and Content">
    <p:spTree>
      <p:nvGrpSpPr>
        <p:cNvPr id="150" name="Shape 150"/>
        <p:cNvGrpSpPr/>
        <p:nvPr/>
      </p:nvGrpSpPr>
      <p:grpSpPr>
        <a:xfrm>
          <a:off x="0" y="0"/>
          <a:ext cx="0" cy="0"/>
          <a:chOff x="0" y="0"/>
          <a:chExt cx="0" cy="0"/>
        </a:xfrm>
      </p:grpSpPr>
      <p:sp>
        <p:nvSpPr>
          <p:cNvPr id="151" name="Google Shape;151;p27"/>
          <p:cNvSpPr/>
          <p:nvPr/>
        </p:nvSpPr>
        <p:spPr>
          <a:xfrm>
            <a:off x="0" y="4767263"/>
            <a:ext cx="9144000" cy="3762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CNCF_Alternate_Pantone.png" id="152" name="Google Shape;152;p27"/>
          <p:cNvPicPr preferRelativeResize="0"/>
          <p:nvPr/>
        </p:nvPicPr>
        <p:blipFill rotWithShape="1">
          <a:blip r:embed="rId2">
            <a:alphaModFix/>
          </a:blip>
          <a:srcRect b="0" l="0" r="0" t="0"/>
          <a:stretch/>
        </p:blipFill>
        <p:spPr>
          <a:xfrm>
            <a:off x="105947" y="4835432"/>
            <a:ext cx="1556700" cy="247200"/>
          </a:xfrm>
          <a:prstGeom prst="rect">
            <a:avLst/>
          </a:prstGeom>
          <a:noFill/>
          <a:ln>
            <a:noFill/>
          </a:ln>
        </p:spPr>
      </p:pic>
      <p:sp>
        <p:nvSpPr>
          <p:cNvPr id="153" name="Google Shape;153;p27"/>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300">
                <a:solidFill>
                  <a:srgbClr val="595959"/>
                </a:solidFill>
                <a:latin typeface="Century Gothic"/>
                <a:ea typeface="Century Gothic"/>
                <a:cs typeface="Century Gothic"/>
                <a:sym typeface="Century Gothic"/>
              </a:defRPr>
            </a:lvl1pPr>
            <a:lvl2pPr lvl="1" rtl="0" algn="r">
              <a:buNone/>
              <a:defRPr sz="1300">
                <a:solidFill>
                  <a:srgbClr val="595959"/>
                </a:solidFill>
                <a:latin typeface="Century Gothic"/>
                <a:ea typeface="Century Gothic"/>
                <a:cs typeface="Century Gothic"/>
                <a:sym typeface="Century Gothic"/>
              </a:defRPr>
            </a:lvl2pPr>
            <a:lvl3pPr lvl="2" rtl="0" algn="r">
              <a:buNone/>
              <a:defRPr sz="1300">
                <a:solidFill>
                  <a:srgbClr val="595959"/>
                </a:solidFill>
                <a:latin typeface="Century Gothic"/>
                <a:ea typeface="Century Gothic"/>
                <a:cs typeface="Century Gothic"/>
                <a:sym typeface="Century Gothic"/>
              </a:defRPr>
            </a:lvl3pPr>
            <a:lvl4pPr lvl="3" rtl="0" algn="r">
              <a:buNone/>
              <a:defRPr sz="1300">
                <a:solidFill>
                  <a:srgbClr val="595959"/>
                </a:solidFill>
                <a:latin typeface="Century Gothic"/>
                <a:ea typeface="Century Gothic"/>
                <a:cs typeface="Century Gothic"/>
                <a:sym typeface="Century Gothic"/>
              </a:defRPr>
            </a:lvl4pPr>
            <a:lvl5pPr lvl="4" rtl="0" algn="r">
              <a:buNone/>
              <a:defRPr sz="1300">
                <a:solidFill>
                  <a:srgbClr val="595959"/>
                </a:solidFill>
                <a:latin typeface="Century Gothic"/>
                <a:ea typeface="Century Gothic"/>
                <a:cs typeface="Century Gothic"/>
                <a:sym typeface="Century Gothic"/>
              </a:defRPr>
            </a:lvl5pPr>
            <a:lvl6pPr lvl="5" rtl="0" algn="r">
              <a:buNone/>
              <a:defRPr sz="1300">
                <a:solidFill>
                  <a:srgbClr val="595959"/>
                </a:solidFill>
                <a:latin typeface="Century Gothic"/>
                <a:ea typeface="Century Gothic"/>
                <a:cs typeface="Century Gothic"/>
                <a:sym typeface="Century Gothic"/>
              </a:defRPr>
            </a:lvl6pPr>
            <a:lvl7pPr lvl="6" rtl="0" algn="r">
              <a:buNone/>
              <a:defRPr sz="1300">
                <a:solidFill>
                  <a:srgbClr val="595959"/>
                </a:solidFill>
                <a:latin typeface="Century Gothic"/>
                <a:ea typeface="Century Gothic"/>
                <a:cs typeface="Century Gothic"/>
                <a:sym typeface="Century Gothic"/>
              </a:defRPr>
            </a:lvl7pPr>
            <a:lvl8pPr lvl="7" rtl="0" algn="r">
              <a:buNone/>
              <a:defRPr sz="1300">
                <a:solidFill>
                  <a:srgbClr val="595959"/>
                </a:solidFill>
                <a:latin typeface="Century Gothic"/>
                <a:ea typeface="Century Gothic"/>
                <a:cs typeface="Century Gothic"/>
                <a:sym typeface="Century Gothic"/>
              </a:defRPr>
            </a:lvl8pPr>
            <a:lvl9pPr lvl="8" rtl="0" algn="r">
              <a:buNone/>
              <a:defRPr sz="1300">
                <a:solidFill>
                  <a:srgbClr val="595959"/>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154" name="Google Shape;154;p27"/>
          <p:cNvSpPr/>
          <p:nvPr/>
        </p:nvSpPr>
        <p:spPr>
          <a:xfrm>
            <a:off x="0" y="0"/>
            <a:ext cx="9144000" cy="913500"/>
          </a:xfrm>
          <a:prstGeom prst="rect">
            <a:avLst/>
          </a:prstGeom>
          <a:solidFill>
            <a:srgbClr val="275187"/>
          </a:solidFill>
          <a:ln>
            <a:noFill/>
          </a:ln>
        </p:spPr>
        <p:txBody>
          <a:bodyPr anchorCtr="0" anchor="ctr" bIns="45675" lIns="91425" spcFirstLastPara="1" rIns="91425" wrap="square" tIns="45675">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sp>
        <p:nvSpPr>
          <p:cNvPr id="155" name="Google Shape;155;p27"/>
          <p:cNvSpPr txBox="1"/>
          <p:nvPr>
            <p:ph type="title"/>
          </p:nvPr>
        </p:nvSpPr>
        <p:spPr>
          <a:xfrm>
            <a:off x="164468" y="96346"/>
            <a:ext cx="8755500" cy="674400"/>
          </a:xfrm>
          <a:prstGeom prst="rect">
            <a:avLst/>
          </a:prstGeom>
          <a:noFill/>
          <a:ln>
            <a:noFill/>
          </a:ln>
        </p:spPr>
        <p:txBody>
          <a:bodyPr anchorCtr="0" anchor="ctr" bIns="68575" lIns="68575" spcFirstLastPara="1" rIns="68575" wrap="square" tIns="68575"/>
          <a:lstStyle>
            <a:lvl1pPr indent="0" lvl="0" marL="0" marR="0" rtl="0" algn="l">
              <a:lnSpc>
                <a:spcPct val="100000"/>
              </a:lnSpc>
              <a:spcBef>
                <a:spcPts val="0"/>
              </a:spcBef>
              <a:spcAft>
                <a:spcPts val="0"/>
              </a:spcAft>
              <a:buClr>
                <a:srgbClr val="FFFFFF"/>
              </a:buClr>
              <a:buSzPts val="3200"/>
              <a:buNone/>
              <a:defRPr i="0" u="none" cap="none" strike="noStrike">
                <a:solidFill>
                  <a:srgbClr val="FFFFFF"/>
                </a:solidFill>
              </a:defRPr>
            </a:lvl1pPr>
            <a:lvl2pPr indent="0" lvl="1" marL="0" marR="0" rtl="0" algn="l">
              <a:spcBef>
                <a:spcPts val="0"/>
              </a:spcBef>
              <a:spcAft>
                <a:spcPts val="0"/>
              </a:spcAft>
              <a:buSzPts val="3200"/>
              <a:buFont typeface="Century Gothic"/>
              <a:buNone/>
              <a:defRPr sz="3200">
                <a:latin typeface="Century Gothic"/>
                <a:ea typeface="Century Gothic"/>
                <a:cs typeface="Century Gothic"/>
                <a:sym typeface="Century Gothic"/>
              </a:defRPr>
            </a:lvl2pPr>
            <a:lvl3pPr indent="0" lvl="2" marL="0" marR="0" rtl="0" algn="l">
              <a:spcBef>
                <a:spcPts val="0"/>
              </a:spcBef>
              <a:spcAft>
                <a:spcPts val="0"/>
              </a:spcAft>
              <a:buSzPts val="3200"/>
              <a:buFont typeface="Century Gothic"/>
              <a:buNone/>
              <a:defRPr sz="3200">
                <a:latin typeface="Century Gothic"/>
                <a:ea typeface="Century Gothic"/>
                <a:cs typeface="Century Gothic"/>
                <a:sym typeface="Century Gothic"/>
              </a:defRPr>
            </a:lvl3pPr>
            <a:lvl4pPr indent="0" lvl="3" marL="0" marR="0" rtl="0" algn="l">
              <a:spcBef>
                <a:spcPts val="0"/>
              </a:spcBef>
              <a:spcAft>
                <a:spcPts val="0"/>
              </a:spcAft>
              <a:buSzPts val="3200"/>
              <a:buFont typeface="Century Gothic"/>
              <a:buNone/>
              <a:defRPr sz="3200">
                <a:latin typeface="Century Gothic"/>
                <a:ea typeface="Century Gothic"/>
                <a:cs typeface="Century Gothic"/>
                <a:sym typeface="Century Gothic"/>
              </a:defRPr>
            </a:lvl4pPr>
            <a:lvl5pPr indent="0" lvl="4" marL="0" marR="0" rtl="0" algn="l">
              <a:spcBef>
                <a:spcPts val="0"/>
              </a:spcBef>
              <a:spcAft>
                <a:spcPts val="0"/>
              </a:spcAft>
              <a:buSzPts val="3200"/>
              <a:buFont typeface="Century Gothic"/>
              <a:buNone/>
              <a:defRPr sz="3200">
                <a:latin typeface="Century Gothic"/>
                <a:ea typeface="Century Gothic"/>
                <a:cs typeface="Century Gothic"/>
                <a:sym typeface="Century Gothic"/>
              </a:defRPr>
            </a:lvl5pPr>
            <a:lvl6pPr indent="0" lvl="5" marL="0" marR="0" rtl="0" algn="l">
              <a:spcBef>
                <a:spcPts val="0"/>
              </a:spcBef>
              <a:spcAft>
                <a:spcPts val="0"/>
              </a:spcAft>
              <a:buSzPts val="3200"/>
              <a:buFont typeface="Century Gothic"/>
              <a:buNone/>
              <a:defRPr sz="3200">
                <a:latin typeface="Century Gothic"/>
                <a:ea typeface="Century Gothic"/>
                <a:cs typeface="Century Gothic"/>
                <a:sym typeface="Century Gothic"/>
              </a:defRPr>
            </a:lvl6pPr>
            <a:lvl7pPr indent="0" lvl="6" marL="0" marR="0" rtl="0" algn="l">
              <a:spcBef>
                <a:spcPts val="0"/>
              </a:spcBef>
              <a:spcAft>
                <a:spcPts val="0"/>
              </a:spcAft>
              <a:buSzPts val="3200"/>
              <a:buFont typeface="Century Gothic"/>
              <a:buNone/>
              <a:defRPr sz="3200">
                <a:latin typeface="Century Gothic"/>
                <a:ea typeface="Century Gothic"/>
                <a:cs typeface="Century Gothic"/>
                <a:sym typeface="Century Gothic"/>
              </a:defRPr>
            </a:lvl7pPr>
            <a:lvl8pPr indent="0" lvl="7" marL="0" marR="0" rtl="0" algn="l">
              <a:spcBef>
                <a:spcPts val="0"/>
              </a:spcBef>
              <a:spcAft>
                <a:spcPts val="0"/>
              </a:spcAft>
              <a:buSzPts val="3200"/>
              <a:buFont typeface="Century Gothic"/>
              <a:buNone/>
              <a:defRPr sz="3200">
                <a:latin typeface="Century Gothic"/>
                <a:ea typeface="Century Gothic"/>
                <a:cs typeface="Century Gothic"/>
                <a:sym typeface="Century Gothic"/>
              </a:defRPr>
            </a:lvl8pPr>
            <a:lvl9pPr indent="0" lvl="8" marL="0" marR="0" rtl="0" algn="l">
              <a:spcBef>
                <a:spcPts val="0"/>
              </a:spcBef>
              <a:spcAft>
                <a:spcPts val="0"/>
              </a:spcAft>
              <a:buSzPts val="3200"/>
              <a:buFont typeface="Century Gothic"/>
              <a:buNone/>
              <a:defRPr sz="3200">
                <a:latin typeface="Century Gothic"/>
                <a:ea typeface="Century Gothic"/>
                <a:cs typeface="Century Gothic"/>
                <a:sym typeface="Century Gothic"/>
              </a:defRPr>
            </a:lvl9pPr>
          </a:lstStyle>
          <a:p/>
        </p:txBody>
      </p:sp>
      <p:sp>
        <p:nvSpPr>
          <p:cNvPr id="156" name="Google Shape;156;p27"/>
          <p:cNvSpPr/>
          <p:nvPr/>
        </p:nvSpPr>
        <p:spPr>
          <a:xfrm>
            <a:off x="0" y="913587"/>
            <a:ext cx="9144000" cy="96300"/>
          </a:xfrm>
          <a:prstGeom prst="rect">
            <a:avLst/>
          </a:prstGeom>
          <a:solidFill>
            <a:srgbClr val="65B8CB"/>
          </a:solidFill>
          <a:ln>
            <a:noFill/>
          </a:ln>
        </p:spPr>
        <p:txBody>
          <a:bodyPr anchorCtr="0" anchor="ctr" bIns="45675" lIns="91425" spcFirstLastPara="1" rIns="91425" wrap="square" tIns="45675">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57" name="Shape 157"/>
        <p:cNvGrpSpPr/>
        <p:nvPr/>
      </p:nvGrpSpPr>
      <p:grpSpPr>
        <a:xfrm>
          <a:off x="0" y="0"/>
          <a:ext cx="0" cy="0"/>
          <a:chOff x="0" y="0"/>
          <a:chExt cx="0" cy="0"/>
        </a:xfrm>
      </p:grpSpPr>
      <p:sp>
        <p:nvSpPr>
          <p:cNvPr id="158" name="Google Shape;158;p28"/>
          <p:cNvSpPr/>
          <p:nvPr/>
        </p:nvSpPr>
        <p:spPr>
          <a:xfrm>
            <a:off x="-1192" y="0"/>
            <a:ext cx="9144000" cy="5143500"/>
          </a:xfrm>
          <a:prstGeom prst="rect">
            <a:avLst/>
          </a:prstGeom>
          <a:solidFill>
            <a:schemeClr val="lt1"/>
          </a:solidFill>
          <a:ln>
            <a:noFill/>
          </a:ln>
        </p:spPr>
        <p:txBody>
          <a:bodyPr anchorCtr="0" anchor="ctr" bIns="45675" lIns="91425" spcFirstLastPara="1" rIns="91425" wrap="square" tIns="45675">
            <a:noAutofit/>
          </a:bodyPr>
          <a:lstStyle/>
          <a:p>
            <a:pPr indent="0" lvl="0" marL="0" marR="0" rtl="0" algn="ctr">
              <a:spcBef>
                <a:spcPts val="0"/>
              </a:spcBef>
              <a:spcAft>
                <a:spcPts val="0"/>
              </a:spcAft>
              <a:buClr>
                <a:schemeClr val="dk1"/>
              </a:buClr>
              <a:buFont typeface="Calibri"/>
              <a:buNone/>
            </a:pPr>
            <a:r>
              <a:t/>
            </a:r>
            <a:endParaRPr b="0" i="0" sz="1800" u="none" cap="none" strike="noStrike">
              <a:solidFill>
                <a:schemeClr val="lt1"/>
              </a:solidFill>
              <a:latin typeface="Calibri"/>
              <a:ea typeface="Calibri"/>
              <a:cs typeface="Calibri"/>
              <a:sym typeface="Calibri"/>
            </a:endParaRPr>
          </a:p>
        </p:txBody>
      </p:sp>
      <p:pic>
        <p:nvPicPr>
          <p:cNvPr descr="CNCF_PPT_Background_v1-01.png" id="159" name="Google Shape;159;p28"/>
          <p:cNvPicPr preferRelativeResize="0"/>
          <p:nvPr/>
        </p:nvPicPr>
        <p:blipFill rotWithShape="1">
          <a:blip r:embed="rId2">
            <a:alphaModFix/>
          </a:blip>
          <a:srcRect b="0" l="0" r="3614" t="0"/>
          <a:stretch/>
        </p:blipFill>
        <p:spPr>
          <a:xfrm>
            <a:off x="330221" y="0"/>
            <a:ext cx="8813700" cy="5171100"/>
          </a:xfrm>
          <a:prstGeom prst="rect">
            <a:avLst/>
          </a:prstGeom>
          <a:noFill/>
          <a:ln>
            <a:noFill/>
          </a:ln>
        </p:spPr>
      </p:pic>
      <p:sp>
        <p:nvSpPr>
          <p:cNvPr id="160" name="Google Shape;160;p28"/>
          <p:cNvSpPr txBox="1"/>
          <p:nvPr>
            <p:ph type="ctrTitle"/>
          </p:nvPr>
        </p:nvSpPr>
        <p:spPr>
          <a:xfrm>
            <a:off x="266262" y="2196913"/>
            <a:ext cx="4867800" cy="1396200"/>
          </a:xfrm>
          <a:prstGeom prst="rect">
            <a:avLst/>
          </a:prstGeom>
          <a:noFill/>
          <a:ln>
            <a:noFill/>
          </a:ln>
        </p:spPr>
        <p:txBody>
          <a:bodyPr anchorCtr="0" anchor="ctr" bIns="68575" lIns="68575" spcFirstLastPara="1" rIns="68575" wrap="square" tIns="68575"/>
          <a:lstStyle>
            <a:lvl1pPr indent="0" lvl="0" marL="0" marR="0" rtl="0" algn="l">
              <a:spcBef>
                <a:spcPts val="0"/>
              </a:spcBef>
              <a:spcAft>
                <a:spcPts val="0"/>
              </a:spcAft>
              <a:buClr>
                <a:srgbClr val="446CA9"/>
              </a:buClr>
              <a:buSzPts val="2700"/>
              <a:buFont typeface="Helvetica Neue"/>
              <a:buNone/>
              <a:defRPr b="0" i="0" sz="3825" u="none" cap="none" strike="noStrike">
                <a:solidFill>
                  <a:srgbClr val="446CA9"/>
                </a:solidFill>
                <a:latin typeface="Century Gothic"/>
                <a:ea typeface="Century Gothic"/>
                <a:cs typeface="Century Gothic"/>
                <a:sym typeface="Century Gothic"/>
              </a:defRPr>
            </a:lvl1pPr>
            <a:lvl2pPr indent="0" lvl="1" marL="0" marR="0" rtl="0" algn="l">
              <a:spcBef>
                <a:spcPts val="0"/>
              </a:spcBef>
              <a:spcAft>
                <a:spcPts val="0"/>
              </a:spcAft>
              <a:buSzPts val="1100"/>
              <a:buNone/>
              <a:defRPr sz="1800"/>
            </a:lvl2pPr>
            <a:lvl3pPr indent="0" lvl="2" marL="0" marR="0" rtl="0" algn="l">
              <a:spcBef>
                <a:spcPts val="0"/>
              </a:spcBef>
              <a:spcAft>
                <a:spcPts val="0"/>
              </a:spcAft>
              <a:buSzPts val="1100"/>
              <a:buNone/>
              <a:defRPr sz="1800"/>
            </a:lvl3pPr>
            <a:lvl4pPr indent="0" lvl="3" marL="0" marR="0" rtl="0" algn="l">
              <a:spcBef>
                <a:spcPts val="0"/>
              </a:spcBef>
              <a:spcAft>
                <a:spcPts val="0"/>
              </a:spcAft>
              <a:buSzPts val="1100"/>
              <a:buNone/>
              <a:defRPr sz="1800"/>
            </a:lvl4pPr>
            <a:lvl5pPr indent="0" lvl="4" marL="0" marR="0" rtl="0" algn="l">
              <a:spcBef>
                <a:spcPts val="0"/>
              </a:spcBef>
              <a:spcAft>
                <a:spcPts val="0"/>
              </a:spcAft>
              <a:buSzPts val="1100"/>
              <a:buNone/>
              <a:defRPr sz="1800"/>
            </a:lvl5pPr>
            <a:lvl6pPr indent="0" lvl="5" marL="0" marR="0" rtl="0" algn="l">
              <a:spcBef>
                <a:spcPts val="0"/>
              </a:spcBef>
              <a:spcAft>
                <a:spcPts val="0"/>
              </a:spcAft>
              <a:buSzPts val="1100"/>
              <a:buNone/>
              <a:defRPr sz="1800"/>
            </a:lvl6pPr>
            <a:lvl7pPr indent="0" lvl="6" marL="0" marR="0" rtl="0" algn="l">
              <a:spcBef>
                <a:spcPts val="0"/>
              </a:spcBef>
              <a:spcAft>
                <a:spcPts val="0"/>
              </a:spcAft>
              <a:buSzPts val="1100"/>
              <a:buNone/>
              <a:defRPr sz="1800"/>
            </a:lvl7pPr>
            <a:lvl8pPr indent="0" lvl="7" marL="0" marR="0" rtl="0" algn="l">
              <a:spcBef>
                <a:spcPts val="0"/>
              </a:spcBef>
              <a:spcAft>
                <a:spcPts val="0"/>
              </a:spcAft>
              <a:buSzPts val="1100"/>
              <a:buNone/>
              <a:defRPr sz="1800"/>
            </a:lvl8pPr>
            <a:lvl9pPr indent="0" lvl="8" marL="0" marR="0" rtl="0" algn="l">
              <a:spcBef>
                <a:spcPts val="0"/>
              </a:spcBef>
              <a:spcAft>
                <a:spcPts val="0"/>
              </a:spcAft>
              <a:buSzPts val="1100"/>
              <a:buNone/>
              <a:defRPr sz="1800"/>
            </a:lvl9pPr>
          </a:lstStyle>
          <a:p/>
        </p:txBody>
      </p:sp>
      <p:sp>
        <p:nvSpPr>
          <p:cNvPr id="161" name="Google Shape;161;p28"/>
          <p:cNvSpPr txBox="1"/>
          <p:nvPr>
            <p:ph idx="1" type="subTitle"/>
          </p:nvPr>
        </p:nvSpPr>
        <p:spPr>
          <a:xfrm>
            <a:off x="266262" y="3763298"/>
            <a:ext cx="4008900" cy="534000"/>
          </a:xfrm>
          <a:prstGeom prst="rect">
            <a:avLst/>
          </a:prstGeom>
          <a:noFill/>
          <a:ln>
            <a:noFill/>
          </a:ln>
        </p:spPr>
        <p:txBody>
          <a:bodyPr anchorCtr="0" anchor="t" bIns="91425" lIns="91425" spcFirstLastPara="1" rIns="91425" wrap="square" tIns="91425"/>
          <a:lstStyle>
            <a:lvl1pPr indent="0" lvl="0" marL="0" marR="0" rtl="0" algn="l">
              <a:spcBef>
                <a:spcPts val="375"/>
              </a:spcBef>
              <a:spcAft>
                <a:spcPts val="0"/>
              </a:spcAft>
              <a:buClr>
                <a:srgbClr val="446CA9"/>
              </a:buClr>
              <a:buSzPts val="1400"/>
              <a:buFont typeface="Arial"/>
              <a:buNone/>
              <a:defRPr b="0" i="0" sz="1800" u="none" cap="none" strike="noStrike">
                <a:solidFill>
                  <a:schemeClr val="dk1"/>
                </a:solidFill>
                <a:latin typeface="Century Gothic"/>
                <a:ea typeface="Century Gothic"/>
                <a:cs typeface="Century Gothic"/>
                <a:sym typeface="Century Gothic"/>
              </a:defRPr>
            </a:lvl1pPr>
            <a:lvl2pPr indent="0" lvl="1" marL="457200" marR="0" rtl="0" algn="ctr">
              <a:spcBef>
                <a:spcPts val="525"/>
              </a:spcBef>
              <a:spcAft>
                <a:spcPts val="0"/>
              </a:spcAft>
              <a:buClr>
                <a:srgbClr val="446CA9"/>
              </a:buClr>
              <a:buSzPts val="1400"/>
              <a:buFont typeface="Arial"/>
              <a:buNone/>
              <a:defRPr b="0" i="0" sz="2175" u="none" cap="none" strike="noStrike">
                <a:solidFill>
                  <a:srgbClr val="888888"/>
                </a:solidFill>
                <a:latin typeface="Helvetica Neue"/>
                <a:ea typeface="Helvetica Neue"/>
                <a:cs typeface="Helvetica Neue"/>
                <a:sym typeface="Helvetica Neue"/>
              </a:defRPr>
            </a:lvl2pPr>
            <a:lvl3pPr indent="0" lvl="2" marL="914400" marR="0" rtl="0" algn="ctr">
              <a:spcBef>
                <a:spcPts val="375"/>
              </a:spcBef>
              <a:spcAft>
                <a:spcPts val="0"/>
              </a:spcAft>
              <a:buClr>
                <a:srgbClr val="446CA9"/>
              </a:buClr>
              <a:buSzPts val="1400"/>
              <a:buFont typeface="Arial"/>
              <a:buNone/>
              <a:defRPr b="0" i="0" sz="1800" u="none" cap="none" strike="noStrike">
                <a:solidFill>
                  <a:srgbClr val="888888"/>
                </a:solidFill>
                <a:latin typeface="Helvetica Neue"/>
                <a:ea typeface="Helvetica Neue"/>
                <a:cs typeface="Helvetica Neue"/>
                <a:sym typeface="Helvetica Neue"/>
              </a:defRPr>
            </a:lvl3pPr>
            <a:lvl4pPr indent="0" lvl="3" marL="1371600" marR="0" rtl="0" algn="ctr">
              <a:spcBef>
                <a:spcPts val="375"/>
              </a:spcBef>
              <a:spcAft>
                <a:spcPts val="0"/>
              </a:spcAft>
              <a:buClr>
                <a:srgbClr val="446CA9"/>
              </a:buClr>
              <a:buSzPts val="1400"/>
              <a:buFont typeface="Arial"/>
              <a:buNone/>
              <a:defRPr b="0" i="0" sz="1800" u="none" cap="none" strike="noStrike">
                <a:solidFill>
                  <a:srgbClr val="888888"/>
                </a:solidFill>
                <a:latin typeface="Helvetica Neue"/>
                <a:ea typeface="Helvetica Neue"/>
                <a:cs typeface="Helvetica Neue"/>
                <a:sym typeface="Helvetica Neue"/>
              </a:defRPr>
            </a:lvl4pPr>
            <a:lvl5pPr indent="0" lvl="4" marL="1828800" marR="0" rtl="0" algn="ctr">
              <a:spcBef>
                <a:spcPts val="375"/>
              </a:spcBef>
              <a:spcAft>
                <a:spcPts val="0"/>
              </a:spcAft>
              <a:buClr>
                <a:srgbClr val="446CA9"/>
              </a:buClr>
              <a:buSzPts val="1400"/>
              <a:buFont typeface="Arial"/>
              <a:buNone/>
              <a:defRPr b="0" i="0" sz="1800" u="none" cap="none" strike="noStrike">
                <a:solidFill>
                  <a:srgbClr val="888888"/>
                </a:solidFill>
                <a:latin typeface="Helvetica Neue"/>
                <a:ea typeface="Helvetica Neue"/>
                <a:cs typeface="Helvetica Neue"/>
                <a:sym typeface="Helvetica Neue"/>
              </a:defRPr>
            </a:lvl5pPr>
            <a:lvl6pPr indent="0" lvl="5" marL="2286000" marR="0" rtl="0" algn="ctr">
              <a:spcBef>
                <a:spcPts val="375"/>
              </a:spcBef>
              <a:spcAft>
                <a:spcPts val="0"/>
              </a:spcAft>
              <a:buClr>
                <a:srgbClr val="888888"/>
              </a:buClr>
              <a:buSzPts val="1400"/>
              <a:buFont typeface="Arial"/>
              <a:buNone/>
              <a:defRPr b="0" i="0" sz="2025" u="none" cap="none" strike="noStrike">
                <a:solidFill>
                  <a:srgbClr val="888888"/>
                </a:solidFill>
                <a:latin typeface="Calibri"/>
                <a:ea typeface="Calibri"/>
                <a:cs typeface="Calibri"/>
                <a:sym typeface="Calibri"/>
              </a:defRPr>
            </a:lvl6pPr>
            <a:lvl7pPr indent="0" lvl="6" marL="2743200" marR="0" rtl="0" algn="ctr">
              <a:spcBef>
                <a:spcPts val="375"/>
              </a:spcBef>
              <a:spcAft>
                <a:spcPts val="0"/>
              </a:spcAft>
              <a:buClr>
                <a:srgbClr val="888888"/>
              </a:buClr>
              <a:buSzPts val="1400"/>
              <a:buFont typeface="Arial"/>
              <a:buNone/>
              <a:defRPr b="0" i="0" sz="2025" u="none" cap="none" strike="noStrike">
                <a:solidFill>
                  <a:srgbClr val="888888"/>
                </a:solidFill>
                <a:latin typeface="Calibri"/>
                <a:ea typeface="Calibri"/>
                <a:cs typeface="Calibri"/>
                <a:sym typeface="Calibri"/>
              </a:defRPr>
            </a:lvl7pPr>
            <a:lvl8pPr indent="0" lvl="7" marL="3200400" marR="0" rtl="0" algn="ctr">
              <a:spcBef>
                <a:spcPts val="375"/>
              </a:spcBef>
              <a:spcAft>
                <a:spcPts val="0"/>
              </a:spcAft>
              <a:buClr>
                <a:srgbClr val="888888"/>
              </a:buClr>
              <a:buSzPts val="1400"/>
              <a:buFont typeface="Arial"/>
              <a:buNone/>
              <a:defRPr b="0" i="0" sz="2025" u="none" cap="none" strike="noStrike">
                <a:solidFill>
                  <a:srgbClr val="888888"/>
                </a:solidFill>
                <a:latin typeface="Calibri"/>
                <a:ea typeface="Calibri"/>
                <a:cs typeface="Calibri"/>
                <a:sym typeface="Calibri"/>
              </a:defRPr>
            </a:lvl8pPr>
            <a:lvl9pPr indent="0" lvl="8" marL="3657600" marR="0" rtl="0" algn="ctr">
              <a:spcBef>
                <a:spcPts val="375"/>
              </a:spcBef>
              <a:spcAft>
                <a:spcPts val="0"/>
              </a:spcAft>
              <a:buClr>
                <a:srgbClr val="888888"/>
              </a:buClr>
              <a:buSzPts val="1400"/>
              <a:buFont typeface="Arial"/>
              <a:buNone/>
              <a:defRPr b="0" i="0" sz="2025" u="none" cap="none" strike="noStrike">
                <a:solidFill>
                  <a:srgbClr val="888888"/>
                </a:solidFill>
                <a:latin typeface="Calibri"/>
                <a:ea typeface="Calibri"/>
                <a:cs typeface="Calibri"/>
                <a:sym typeface="Calibri"/>
              </a:defRPr>
            </a:lvl9pPr>
          </a:lstStyle>
          <a:p/>
        </p:txBody>
      </p:sp>
      <p:sp>
        <p:nvSpPr>
          <p:cNvPr id="162" name="Google Shape;162;p28"/>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300">
                <a:solidFill>
                  <a:srgbClr val="595959"/>
                </a:solidFill>
                <a:latin typeface="Century Gothic"/>
                <a:ea typeface="Century Gothic"/>
                <a:cs typeface="Century Gothic"/>
                <a:sym typeface="Century Gothic"/>
              </a:defRPr>
            </a:lvl1pPr>
            <a:lvl2pPr lvl="1" rtl="0" algn="r">
              <a:buNone/>
              <a:defRPr sz="1300">
                <a:solidFill>
                  <a:srgbClr val="595959"/>
                </a:solidFill>
                <a:latin typeface="Century Gothic"/>
                <a:ea typeface="Century Gothic"/>
                <a:cs typeface="Century Gothic"/>
                <a:sym typeface="Century Gothic"/>
              </a:defRPr>
            </a:lvl2pPr>
            <a:lvl3pPr lvl="2" rtl="0" algn="r">
              <a:buNone/>
              <a:defRPr sz="1300">
                <a:solidFill>
                  <a:srgbClr val="595959"/>
                </a:solidFill>
                <a:latin typeface="Century Gothic"/>
                <a:ea typeface="Century Gothic"/>
                <a:cs typeface="Century Gothic"/>
                <a:sym typeface="Century Gothic"/>
              </a:defRPr>
            </a:lvl3pPr>
            <a:lvl4pPr lvl="3" rtl="0" algn="r">
              <a:buNone/>
              <a:defRPr sz="1300">
                <a:solidFill>
                  <a:srgbClr val="595959"/>
                </a:solidFill>
                <a:latin typeface="Century Gothic"/>
                <a:ea typeface="Century Gothic"/>
                <a:cs typeface="Century Gothic"/>
                <a:sym typeface="Century Gothic"/>
              </a:defRPr>
            </a:lvl4pPr>
            <a:lvl5pPr lvl="4" rtl="0" algn="r">
              <a:buNone/>
              <a:defRPr sz="1300">
                <a:solidFill>
                  <a:srgbClr val="595959"/>
                </a:solidFill>
                <a:latin typeface="Century Gothic"/>
                <a:ea typeface="Century Gothic"/>
                <a:cs typeface="Century Gothic"/>
                <a:sym typeface="Century Gothic"/>
              </a:defRPr>
            </a:lvl5pPr>
            <a:lvl6pPr lvl="5" rtl="0" algn="r">
              <a:buNone/>
              <a:defRPr sz="1300">
                <a:solidFill>
                  <a:srgbClr val="595959"/>
                </a:solidFill>
                <a:latin typeface="Century Gothic"/>
                <a:ea typeface="Century Gothic"/>
                <a:cs typeface="Century Gothic"/>
                <a:sym typeface="Century Gothic"/>
              </a:defRPr>
            </a:lvl6pPr>
            <a:lvl7pPr lvl="6" rtl="0" algn="r">
              <a:buNone/>
              <a:defRPr sz="1300">
                <a:solidFill>
                  <a:srgbClr val="595959"/>
                </a:solidFill>
                <a:latin typeface="Century Gothic"/>
                <a:ea typeface="Century Gothic"/>
                <a:cs typeface="Century Gothic"/>
                <a:sym typeface="Century Gothic"/>
              </a:defRPr>
            </a:lvl7pPr>
            <a:lvl8pPr lvl="7" rtl="0" algn="r">
              <a:buNone/>
              <a:defRPr sz="1300">
                <a:solidFill>
                  <a:srgbClr val="595959"/>
                </a:solidFill>
                <a:latin typeface="Century Gothic"/>
                <a:ea typeface="Century Gothic"/>
                <a:cs typeface="Century Gothic"/>
                <a:sym typeface="Century Gothic"/>
              </a:defRPr>
            </a:lvl8pPr>
            <a:lvl9pPr lvl="8" rtl="0" algn="r">
              <a:buNone/>
              <a:defRPr sz="1300">
                <a:solidFill>
                  <a:srgbClr val="595959"/>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pic>
        <p:nvPicPr>
          <p:cNvPr descr="CNCF_Alternate_Pantone.png" id="163" name="Google Shape;163;p28"/>
          <p:cNvPicPr preferRelativeResize="0"/>
          <p:nvPr/>
        </p:nvPicPr>
        <p:blipFill rotWithShape="1">
          <a:blip r:embed="rId3">
            <a:alphaModFix/>
          </a:blip>
          <a:srcRect b="0" l="0" r="0" t="0"/>
          <a:stretch/>
        </p:blipFill>
        <p:spPr>
          <a:xfrm>
            <a:off x="330227" y="334153"/>
            <a:ext cx="3363000" cy="534000"/>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1">
  <p:cSld name="23_Title and Content">
    <p:spTree>
      <p:nvGrpSpPr>
        <p:cNvPr id="164" name="Shape 164"/>
        <p:cNvGrpSpPr/>
        <p:nvPr/>
      </p:nvGrpSpPr>
      <p:grpSpPr>
        <a:xfrm>
          <a:off x="0" y="0"/>
          <a:ext cx="0" cy="0"/>
          <a:chOff x="0" y="0"/>
          <a:chExt cx="0" cy="0"/>
        </a:xfrm>
      </p:grpSpPr>
      <p:sp>
        <p:nvSpPr>
          <p:cNvPr id="165" name="Google Shape;165;p29"/>
          <p:cNvSpPr/>
          <p:nvPr/>
        </p:nvSpPr>
        <p:spPr>
          <a:xfrm>
            <a:off x="0" y="4767263"/>
            <a:ext cx="9144000" cy="3762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66" name="Google Shape;166;p29"/>
          <p:cNvSpPr/>
          <p:nvPr/>
        </p:nvSpPr>
        <p:spPr>
          <a:xfrm>
            <a:off x="0" y="0"/>
            <a:ext cx="9144000" cy="913500"/>
          </a:xfrm>
          <a:prstGeom prst="rect">
            <a:avLst/>
          </a:prstGeom>
          <a:solidFill>
            <a:srgbClr val="275187"/>
          </a:solidFill>
          <a:ln>
            <a:noFill/>
          </a:ln>
        </p:spPr>
        <p:txBody>
          <a:bodyPr anchorCtr="0" anchor="ctr" bIns="45675" lIns="91425" spcFirstLastPara="1" rIns="91425" wrap="square" tIns="45675">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sp>
        <p:nvSpPr>
          <p:cNvPr id="167" name="Google Shape;167;p29"/>
          <p:cNvSpPr txBox="1"/>
          <p:nvPr>
            <p:ph type="title"/>
          </p:nvPr>
        </p:nvSpPr>
        <p:spPr>
          <a:xfrm>
            <a:off x="164468" y="96346"/>
            <a:ext cx="8755500" cy="674400"/>
          </a:xfrm>
          <a:prstGeom prst="rect">
            <a:avLst/>
          </a:prstGeom>
          <a:noFill/>
          <a:ln>
            <a:noFill/>
          </a:ln>
        </p:spPr>
        <p:txBody>
          <a:bodyPr anchorCtr="0" anchor="ctr" bIns="68575" lIns="68575" spcFirstLastPara="1" rIns="68575" wrap="square" tIns="68575"/>
          <a:lstStyle>
            <a:lvl1pPr indent="0" lvl="0" marL="0" marR="0" rtl="0" algn="l">
              <a:lnSpc>
                <a:spcPct val="100000"/>
              </a:lnSpc>
              <a:spcBef>
                <a:spcPts val="0"/>
              </a:spcBef>
              <a:spcAft>
                <a:spcPts val="0"/>
              </a:spcAft>
              <a:buClr>
                <a:srgbClr val="FFFFFF"/>
              </a:buClr>
              <a:buSzPts val="3200"/>
              <a:buNone/>
              <a:defRPr i="0" u="none" cap="none" strike="noStrike">
                <a:solidFill>
                  <a:srgbClr val="FFFFFF"/>
                </a:solidFill>
              </a:defRPr>
            </a:lvl1pPr>
            <a:lvl2pPr indent="0" lvl="1" marL="0" marR="0" rtl="0" algn="l">
              <a:spcBef>
                <a:spcPts val="0"/>
              </a:spcBef>
              <a:spcAft>
                <a:spcPts val="0"/>
              </a:spcAft>
              <a:buSzPts val="3200"/>
              <a:buFont typeface="Century Gothic"/>
              <a:buNone/>
              <a:defRPr sz="3200">
                <a:latin typeface="Century Gothic"/>
                <a:ea typeface="Century Gothic"/>
                <a:cs typeface="Century Gothic"/>
                <a:sym typeface="Century Gothic"/>
              </a:defRPr>
            </a:lvl2pPr>
            <a:lvl3pPr indent="0" lvl="2" marL="0" marR="0" rtl="0" algn="l">
              <a:spcBef>
                <a:spcPts val="0"/>
              </a:spcBef>
              <a:spcAft>
                <a:spcPts val="0"/>
              </a:spcAft>
              <a:buSzPts val="3200"/>
              <a:buFont typeface="Century Gothic"/>
              <a:buNone/>
              <a:defRPr sz="3200">
                <a:latin typeface="Century Gothic"/>
                <a:ea typeface="Century Gothic"/>
                <a:cs typeface="Century Gothic"/>
                <a:sym typeface="Century Gothic"/>
              </a:defRPr>
            </a:lvl3pPr>
            <a:lvl4pPr indent="0" lvl="3" marL="0" marR="0" rtl="0" algn="l">
              <a:spcBef>
                <a:spcPts val="0"/>
              </a:spcBef>
              <a:spcAft>
                <a:spcPts val="0"/>
              </a:spcAft>
              <a:buSzPts val="3200"/>
              <a:buFont typeface="Century Gothic"/>
              <a:buNone/>
              <a:defRPr sz="3200">
                <a:latin typeface="Century Gothic"/>
                <a:ea typeface="Century Gothic"/>
                <a:cs typeface="Century Gothic"/>
                <a:sym typeface="Century Gothic"/>
              </a:defRPr>
            </a:lvl4pPr>
            <a:lvl5pPr indent="0" lvl="4" marL="0" marR="0" rtl="0" algn="l">
              <a:spcBef>
                <a:spcPts val="0"/>
              </a:spcBef>
              <a:spcAft>
                <a:spcPts val="0"/>
              </a:spcAft>
              <a:buSzPts val="3200"/>
              <a:buFont typeface="Century Gothic"/>
              <a:buNone/>
              <a:defRPr sz="3200">
                <a:latin typeface="Century Gothic"/>
                <a:ea typeface="Century Gothic"/>
                <a:cs typeface="Century Gothic"/>
                <a:sym typeface="Century Gothic"/>
              </a:defRPr>
            </a:lvl5pPr>
            <a:lvl6pPr indent="0" lvl="5" marL="0" marR="0" rtl="0" algn="l">
              <a:spcBef>
                <a:spcPts val="0"/>
              </a:spcBef>
              <a:spcAft>
                <a:spcPts val="0"/>
              </a:spcAft>
              <a:buSzPts val="3200"/>
              <a:buFont typeface="Century Gothic"/>
              <a:buNone/>
              <a:defRPr sz="3200">
                <a:latin typeface="Century Gothic"/>
                <a:ea typeface="Century Gothic"/>
                <a:cs typeface="Century Gothic"/>
                <a:sym typeface="Century Gothic"/>
              </a:defRPr>
            </a:lvl6pPr>
            <a:lvl7pPr indent="0" lvl="6" marL="0" marR="0" rtl="0" algn="l">
              <a:spcBef>
                <a:spcPts val="0"/>
              </a:spcBef>
              <a:spcAft>
                <a:spcPts val="0"/>
              </a:spcAft>
              <a:buSzPts val="3200"/>
              <a:buFont typeface="Century Gothic"/>
              <a:buNone/>
              <a:defRPr sz="3200">
                <a:latin typeface="Century Gothic"/>
                <a:ea typeface="Century Gothic"/>
                <a:cs typeface="Century Gothic"/>
                <a:sym typeface="Century Gothic"/>
              </a:defRPr>
            </a:lvl7pPr>
            <a:lvl8pPr indent="0" lvl="7" marL="0" marR="0" rtl="0" algn="l">
              <a:spcBef>
                <a:spcPts val="0"/>
              </a:spcBef>
              <a:spcAft>
                <a:spcPts val="0"/>
              </a:spcAft>
              <a:buSzPts val="3200"/>
              <a:buFont typeface="Century Gothic"/>
              <a:buNone/>
              <a:defRPr sz="3200">
                <a:latin typeface="Century Gothic"/>
                <a:ea typeface="Century Gothic"/>
                <a:cs typeface="Century Gothic"/>
                <a:sym typeface="Century Gothic"/>
              </a:defRPr>
            </a:lvl8pPr>
            <a:lvl9pPr indent="0" lvl="8" marL="0" marR="0" rtl="0" algn="l">
              <a:spcBef>
                <a:spcPts val="0"/>
              </a:spcBef>
              <a:spcAft>
                <a:spcPts val="0"/>
              </a:spcAft>
              <a:buSzPts val="3200"/>
              <a:buFont typeface="Century Gothic"/>
              <a:buNone/>
              <a:defRPr sz="3200">
                <a:latin typeface="Century Gothic"/>
                <a:ea typeface="Century Gothic"/>
                <a:cs typeface="Century Gothic"/>
                <a:sym typeface="Century Gothic"/>
              </a:defRPr>
            </a:lvl9pPr>
          </a:lstStyle>
          <a:p/>
        </p:txBody>
      </p:sp>
      <p:sp>
        <p:nvSpPr>
          <p:cNvPr id="168" name="Google Shape;168;p29"/>
          <p:cNvSpPr txBox="1"/>
          <p:nvPr>
            <p:ph idx="1" type="body"/>
          </p:nvPr>
        </p:nvSpPr>
        <p:spPr>
          <a:xfrm>
            <a:off x="237575" y="974225"/>
            <a:ext cx="8682600" cy="3717900"/>
          </a:xfrm>
          <a:prstGeom prst="rect">
            <a:avLst/>
          </a:prstGeom>
          <a:noFill/>
          <a:ln>
            <a:noFill/>
          </a:ln>
        </p:spPr>
        <p:txBody>
          <a:bodyPr anchorCtr="0" anchor="t" bIns="91425" lIns="91425" spcFirstLastPara="1" rIns="91425" wrap="square" tIns="91425"/>
          <a:lstStyle>
            <a:lvl1pPr indent="-317500" lvl="0" marL="457200" marR="0" rtl="0" algn="l">
              <a:lnSpc>
                <a:spcPct val="100000"/>
              </a:lnSpc>
              <a:spcBef>
                <a:spcPts val="1000"/>
              </a:spcBef>
              <a:spcAft>
                <a:spcPts val="0"/>
              </a:spcAft>
              <a:buClr>
                <a:srgbClr val="446CA9"/>
              </a:buClr>
              <a:buSzPts val="1400"/>
              <a:buFont typeface="Century Gothic"/>
              <a:buChar char="•"/>
              <a:defRPr b="0" i="0" sz="2800" u="none" cap="none" strike="noStrike"/>
            </a:lvl1pPr>
            <a:lvl2pPr indent="-381000" lvl="1" marL="914400" marR="0" rtl="0" algn="l">
              <a:lnSpc>
                <a:spcPct val="100000"/>
              </a:lnSpc>
              <a:spcBef>
                <a:spcPts val="525"/>
              </a:spcBef>
              <a:spcAft>
                <a:spcPts val="0"/>
              </a:spcAft>
              <a:buClr>
                <a:srgbClr val="446CA9"/>
              </a:buClr>
              <a:buSzPts val="2400"/>
              <a:buFont typeface="Century Gothic"/>
              <a:buChar char="–"/>
              <a:defRPr b="0" i="0" sz="2400" u="none" cap="none" strike="noStrike"/>
            </a:lvl2pPr>
            <a:lvl3pPr indent="-319086" lvl="2" marL="1371600" marR="0" rtl="0" algn="l">
              <a:lnSpc>
                <a:spcPct val="100000"/>
              </a:lnSpc>
              <a:spcBef>
                <a:spcPts val="375"/>
              </a:spcBef>
              <a:spcAft>
                <a:spcPts val="0"/>
              </a:spcAft>
              <a:buSzPts val="1425"/>
              <a:buFont typeface="Century Gothic"/>
              <a:buChar char="•"/>
              <a:defRPr b="0" i="0" sz="1800" u="none" cap="none" strike="noStrike"/>
            </a:lvl3pPr>
            <a:lvl4pPr indent="-319086" lvl="3" marL="1828800" marR="0" rtl="0" algn="l">
              <a:lnSpc>
                <a:spcPct val="100000"/>
              </a:lnSpc>
              <a:spcBef>
                <a:spcPts val="375"/>
              </a:spcBef>
              <a:spcAft>
                <a:spcPts val="0"/>
              </a:spcAft>
              <a:buSzPts val="1425"/>
              <a:buFont typeface="Century Gothic"/>
              <a:buChar char="–"/>
              <a:defRPr b="0" i="0" sz="1800" u="none" cap="none" strike="noStrike"/>
            </a:lvl4pPr>
            <a:lvl5pPr indent="-319086" lvl="4" marL="2286000" marR="0" rtl="0" algn="l">
              <a:lnSpc>
                <a:spcPct val="100000"/>
              </a:lnSpc>
              <a:spcBef>
                <a:spcPts val="375"/>
              </a:spcBef>
              <a:spcAft>
                <a:spcPts val="0"/>
              </a:spcAft>
              <a:buSzPts val="1425"/>
              <a:buFont typeface="Century Gothic"/>
              <a:buChar char="»"/>
              <a:defRPr b="0" i="0" sz="1800" u="none" cap="none" strike="noStrike"/>
            </a:lvl5pPr>
            <a:lvl6pPr indent="-317500" lvl="5" marL="2743200" marR="0" rtl="0" algn="l">
              <a:lnSpc>
                <a:spcPct val="100000"/>
              </a:lnSpc>
              <a:spcBef>
                <a:spcPts val="375"/>
              </a:spcBef>
              <a:spcAft>
                <a:spcPts val="0"/>
              </a:spcAft>
              <a:buSzPts val="1400"/>
              <a:buChar char="•"/>
              <a:defRPr b="0" i="0" u="none" cap="none" strike="noStrike"/>
            </a:lvl6pPr>
            <a:lvl7pPr indent="-317500" lvl="6" marL="3200400" marR="0" rtl="0" algn="l">
              <a:lnSpc>
                <a:spcPct val="100000"/>
              </a:lnSpc>
              <a:spcBef>
                <a:spcPts val="375"/>
              </a:spcBef>
              <a:spcAft>
                <a:spcPts val="0"/>
              </a:spcAft>
              <a:buSzPts val="1400"/>
              <a:buChar char="•"/>
              <a:defRPr b="0" i="0" u="none" cap="none" strike="noStrike"/>
            </a:lvl7pPr>
            <a:lvl8pPr indent="-317500" lvl="7" marL="3657600" marR="0" rtl="0" algn="l">
              <a:lnSpc>
                <a:spcPct val="100000"/>
              </a:lnSpc>
              <a:spcBef>
                <a:spcPts val="375"/>
              </a:spcBef>
              <a:spcAft>
                <a:spcPts val="0"/>
              </a:spcAft>
              <a:buSzPts val="1400"/>
              <a:buChar char="•"/>
              <a:defRPr b="0" i="0" u="none" cap="none" strike="noStrike"/>
            </a:lvl8pPr>
            <a:lvl9pPr indent="-317500" lvl="8" marL="4114800" marR="0" rtl="0" algn="l">
              <a:lnSpc>
                <a:spcPct val="100000"/>
              </a:lnSpc>
              <a:spcBef>
                <a:spcPts val="375"/>
              </a:spcBef>
              <a:spcAft>
                <a:spcPts val="0"/>
              </a:spcAft>
              <a:buSzPts val="1400"/>
              <a:buChar char="•"/>
              <a:defRPr b="0" i="0" u="none" cap="none" strike="noStrike"/>
            </a:lvl9pPr>
          </a:lstStyle>
          <a:p/>
        </p:txBody>
      </p:sp>
      <p:sp>
        <p:nvSpPr>
          <p:cNvPr id="169" name="Google Shape;169;p29"/>
          <p:cNvSpPr/>
          <p:nvPr/>
        </p:nvSpPr>
        <p:spPr>
          <a:xfrm>
            <a:off x="0" y="913587"/>
            <a:ext cx="9144000" cy="96300"/>
          </a:xfrm>
          <a:prstGeom prst="rect">
            <a:avLst/>
          </a:prstGeom>
          <a:solidFill>
            <a:srgbClr val="65B8CB"/>
          </a:solidFill>
          <a:ln>
            <a:noFill/>
          </a:ln>
        </p:spPr>
        <p:txBody>
          <a:bodyPr anchorCtr="0" anchor="ctr" bIns="45675" lIns="91425" spcFirstLastPara="1" rIns="91425" wrap="square" tIns="45675">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pic>
        <p:nvPicPr>
          <p:cNvPr descr="CNCF_Alternate_Pantone.png" id="170" name="Google Shape;170;p29"/>
          <p:cNvPicPr preferRelativeResize="0"/>
          <p:nvPr/>
        </p:nvPicPr>
        <p:blipFill rotWithShape="1">
          <a:blip r:embed="rId2">
            <a:alphaModFix/>
          </a:blip>
          <a:srcRect b="0" l="0" r="0" t="0"/>
          <a:stretch/>
        </p:blipFill>
        <p:spPr>
          <a:xfrm>
            <a:off x="105947" y="4835432"/>
            <a:ext cx="1556700" cy="247200"/>
          </a:xfrm>
          <a:prstGeom prst="rect">
            <a:avLst/>
          </a:prstGeom>
          <a:noFill/>
          <a:ln>
            <a:noFill/>
          </a:ln>
        </p:spPr>
      </p:pic>
      <p:sp>
        <p:nvSpPr>
          <p:cNvPr id="171" name="Google Shape;171;p29"/>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300">
                <a:solidFill>
                  <a:srgbClr val="595959"/>
                </a:solidFill>
                <a:latin typeface="Century Gothic"/>
                <a:ea typeface="Century Gothic"/>
                <a:cs typeface="Century Gothic"/>
                <a:sym typeface="Century Gothic"/>
              </a:defRPr>
            </a:lvl1pPr>
            <a:lvl2pPr lvl="1" rtl="0" algn="r">
              <a:buNone/>
              <a:defRPr sz="1300">
                <a:solidFill>
                  <a:srgbClr val="595959"/>
                </a:solidFill>
                <a:latin typeface="Century Gothic"/>
                <a:ea typeface="Century Gothic"/>
                <a:cs typeface="Century Gothic"/>
                <a:sym typeface="Century Gothic"/>
              </a:defRPr>
            </a:lvl2pPr>
            <a:lvl3pPr lvl="2" rtl="0" algn="r">
              <a:buNone/>
              <a:defRPr sz="1300">
                <a:solidFill>
                  <a:srgbClr val="595959"/>
                </a:solidFill>
                <a:latin typeface="Century Gothic"/>
                <a:ea typeface="Century Gothic"/>
                <a:cs typeface="Century Gothic"/>
                <a:sym typeface="Century Gothic"/>
              </a:defRPr>
            </a:lvl3pPr>
            <a:lvl4pPr lvl="3" rtl="0" algn="r">
              <a:buNone/>
              <a:defRPr sz="1300">
                <a:solidFill>
                  <a:srgbClr val="595959"/>
                </a:solidFill>
                <a:latin typeface="Century Gothic"/>
                <a:ea typeface="Century Gothic"/>
                <a:cs typeface="Century Gothic"/>
                <a:sym typeface="Century Gothic"/>
              </a:defRPr>
            </a:lvl4pPr>
            <a:lvl5pPr lvl="4" rtl="0" algn="r">
              <a:buNone/>
              <a:defRPr sz="1300">
                <a:solidFill>
                  <a:srgbClr val="595959"/>
                </a:solidFill>
                <a:latin typeface="Century Gothic"/>
                <a:ea typeface="Century Gothic"/>
                <a:cs typeface="Century Gothic"/>
                <a:sym typeface="Century Gothic"/>
              </a:defRPr>
            </a:lvl5pPr>
            <a:lvl6pPr lvl="5" rtl="0" algn="r">
              <a:buNone/>
              <a:defRPr sz="1300">
                <a:solidFill>
                  <a:srgbClr val="595959"/>
                </a:solidFill>
                <a:latin typeface="Century Gothic"/>
                <a:ea typeface="Century Gothic"/>
                <a:cs typeface="Century Gothic"/>
                <a:sym typeface="Century Gothic"/>
              </a:defRPr>
            </a:lvl6pPr>
            <a:lvl7pPr lvl="6" rtl="0" algn="r">
              <a:buNone/>
              <a:defRPr sz="1300">
                <a:solidFill>
                  <a:srgbClr val="595959"/>
                </a:solidFill>
                <a:latin typeface="Century Gothic"/>
                <a:ea typeface="Century Gothic"/>
                <a:cs typeface="Century Gothic"/>
                <a:sym typeface="Century Gothic"/>
              </a:defRPr>
            </a:lvl7pPr>
            <a:lvl8pPr lvl="7" rtl="0" algn="r">
              <a:buNone/>
              <a:defRPr sz="1300">
                <a:solidFill>
                  <a:srgbClr val="595959"/>
                </a:solidFill>
                <a:latin typeface="Century Gothic"/>
                <a:ea typeface="Century Gothic"/>
                <a:cs typeface="Century Gothic"/>
                <a:sym typeface="Century Gothic"/>
              </a:defRPr>
            </a:lvl8pPr>
            <a:lvl9pPr lvl="8" rtl="0" algn="r">
              <a:buNone/>
              <a:defRPr sz="1300">
                <a:solidFill>
                  <a:srgbClr val="595959"/>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Slide">
  <p:cSld name="Vertical Title and Text">
    <p:spTree>
      <p:nvGrpSpPr>
        <p:cNvPr id="172" name="Shape 172"/>
        <p:cNvGrpSpPr/>
        <p:nvPr/>
      </p:nvGrpSpPr>
      <p:grpSpPr>
        <a:xfrm>
          <a:off x="0" y="0"/>
          <a:ext cx="0" cy="0"/>
          <a:chOff x="0" y="0"/>
          <a:chExt cx="0" cy="0"/>
        </a:xfrm>
      </p:grpSpPr>
      <p:sp>
        <p:nvSpPr>
          <p:cNvPr id="173" name="Google Shape;173;p30"/>
          <p:cNvSpPr/>
          <p:nvPr/>
        </p:nvSpPr>
        <p:spPr>
          <a:xfrm>
            <a:off x="-1" y="0"/>
            <a:ext cx="91440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CNCF_PPT_Background_v1-01.png" id="174" name="Google Shape;174;p30"/>
          <p:cNvPicPr preferRelativeResize="0"/>
          <p:nvPr/>
        </p:nvPicPr>
        <p:blipFill rotWithShape="1">
          <a:blip r:embed="rId2">
            <a:alphaModFix/>
          </a:blip>
          <a:srcRect b="0" l="0" r="3614" t="0"/>
          <a:stretch/>
        </p:blipFill>
        <p:spPr>
          <a:xfrm flipH="1">
            <a:off x="77" y="0"/>
            <a:ext cx="8813700" cy="5171100"/>
          </a:xfrm>
          <a:prstGeom prst="rect">
            <a:avLst/>
          </a:prstGeom>
          <a:noFill/>
          <a:ln>
            <a:noFill/>
          </a:ln>
        </p:spPr>
      </p:pic>
      <p:sp>
        <p:nvSpPr>
          <p:cNvPr id="175" name="Google Shape;175;p30"/>
          <p:cNvSpPr txBox="1"/>
          <p:nvPr>
            <p:ph type="ctrTitle"/>
          </p:nvPr>
        </p:nvSpPr>
        <p:spPr>
          <a:xfrm>
            <a:off x="3965525" y="2585075"/>
            <a:ext cx="5072400" cy="431400"/>
          </a:xfrm>
          <a:prstGeom prst="rect">
            <a:avLst/>
          </a:prstGeom>
          <a:noFill/>
          <a:ln>
            <a:noFill/>
          </a:ln>
        </p:spPr>
        <p:txBody>
          <a:bodyPr anchorCtr="0" anchor="ctr" bIns="68575" lIns="68575" spcFirstLastPara="1" rIns="68575" wrap="square" tIns="68575"/>
          <a:lstStyle>
            <a:lvl1pPr indent="0" lvl="0" marL="0" marR="0" rtl="0" algn="l">
              <a:spcBef>
                <a:spcPts val="0"/>
              </a:spcBef>
              <a:spcAft>
                <a:spcPts val="0"/>
              </a:spcAft>
              <a:buClr>
                <a:srgbClr val="446CA9"/>
              </a:buClr>
              <a:buSzPts val="2700"/>
              <a:buFont typeface="Century Gothic"/>
              <a:buNone/>
              <a:defRPr b="0" i="0" sz="2800" u="none" cap="none" strike="noStrike">
                <a:solidFill>
                  <a:srgbClr val="446CA9"/>
                </a:solidFill>
                <a:latin typeface="Century Gothic"/>
                <a:ea typeface="Century Gothic"/>
                <a:cs typeface="Century Gothic"/>
                <a:sym typeface="Century Gothic"/>
              </a:defRPr>
            </a:lvl1pPr>
            <a:lvl2pPr indent="0" lvl="1" marL="0" marR="0" rtl="0" algn="l">
              <a:spcBef>
                <a:spcPts val="0"/>
              </a:spcBef>
              <a:spcAft>
                <a:spcPts val="0"/>
              </a:spcAft>
              <a:buSzPts val="1100"/>
              <a:buFont typeface="Century Gothic"/>
              <a:buNone/>
              <a:defRPr>
                <a:latin typeface="Century Gothic"/>
                <a:ea typeface="Century Gothic"/>
                <a:cs typeface="Century Gothic"/>
                <a:sym typeface="Century Gothic"/>
              </a:defRPr>
            </a:lvl2pPr>
            <a:lvl3pPr indent="0" lvl="2" marL="0" marR="0" rtl="0" algn="l">
              <a:spcBef>
                <a:spcPts val="0"/>
              </a:spcBef>
              <a:spcAft>
                <a:spcPts val="0"/>
              </a:spcAft>
              <a:buSzPts val="1100"/>
              <a:buFont typeface="Century Gothic"/>
              <a:buNone/>
              <a:defRPr>
                <a:latin typeface="Century Gothic"/>
                <a:ea typeface="Century Gothic"/>
                <a:cs typeface="Century Gothic"/>
                <a:sym typeface="Century Gothic"/>
              </a:defRPr>
            </a:lvl3pPr>
            <a:lvl4pPr indent="0" lvl="3" marL="0" marR="0" rtl="0" algn="l">
              <a:spcBef>
                <a:spcPts val="0"/>
              </a:spcBef>
              <a:spcAft>
                <a:spcPts val="0"/>
              </a:spcAft>
              <a:buSzPts val="1100"/>
              <a:buFont typeface="Century Gothic"/>
              <a:buNone/>
              <a:defRPr>
                <a:latin typeface="Century Gothic"/>
                <a:ea typeface="Century Gothic"/>
                <a:cs typeface="Century Gothic"/>
                <a:sym typeface="Century Gothic"/>
              </a:defRPr>
            </a:lvl4pPr>
            <a:lvl5pPr indent="0" lvl="4" marL="0" marR="0" rtl="0" algn="l">
              <a:spcBef>
                <a:spcPts val="0"/>
              </a:spcBef>
              <a:spcAft>
                <a:spcPts val="0"/>
              </a:spcAft>
              <a:buSzPts val="1100"/>
              <a:buFont typeface="Century Gothic"/>
              <a:buNone/>
              <a:defRPr>
                <a:latin typeface="Century Gothic"/>
                <a:ea typeface="Century Gothic"/>
                <a:cs typeface="Century Gothic"/>
                <a:sym typeface="Century Gothic"/>
              </a:defRPr>
            </a:lvl5pPr>
            <a:lvl6pPr indent="0" lvl="5" marL="0" marR="0" rtl="0" algn="l">
              <a:spcBef>
                <a:spcPts val="0"/>
              </a:spcBef>
              <a:spcAft>
                <a:spcPts val="0"/>
              </a:spcAft>
              <a:buSzPts val="1100"/>
              <a:buFont typeface="Century Gothic"/>
              <a:buNone/>
              <a:defRPr>
                <a:latin typeface="Century Gothic"/>
                <a:ea typeface="Century Gothic"/>
                <a:cs typeface="Century Gothic"/>
                <a:sym typeface="Century Gothic"/>
              </a:defRPr>
            </a:lvl6pPr>
            <a:lvl7pPr indent="0" lvl="6" marL="0" marR="0" rtl="0" algn="l">
              <a:spcBef>
                <a:spcPts val="0"/>
              </a:spcBef>
              <a:spcAft>
                <a:spcPts val="0"/>
              </a:spcAft>
              <a:buSzPts val="1100"/>
              <a:buFont typeface="Century Gothic"/>
              <a:buNone/>
              <a:defRPr>
                <a:latin typeface="Century Gothic"/>
                <a:ea typeface="Century Gothic"/>
                <a:cs typeface="Century Gothic"/>
                <a:sym typeface="Century Gothic"/>
              </a:defRPr>
            </a:lvl7pPr>
            <a:lvl8pPr indent="0" lvl="7" marL="0" marR="0" rtl="0" algn="l">
              <a:spcBef>
                <a:spcPts val="0"/>
              </a:spcBef>
              <a:spcAft>
                <a:spcPts val="0"/>
              </a:spcAft>
              <a:buSzPts val="1100"/>
              <a:buFont typeface="Century Gothic"/>
              <a:buNone/>
              <a:defRPr>
                <a:latin typeface="Century Gothic"/>
                <a:ea typeface="Century Gothic"/>
                <a:cs typeface="Century Gothic"/>
                <a:sym typeface="Century Gothic"/>
              </a:defRPr>
            </a:lvl8pPr>
            <a:lvl9pPr indent="0" lvl="8" marL="0" marR="0" rtl="0" algn="l">
              <a:spcBef>
                <a:spcPts val="0"/>
              </a:spcBef>
              <a:spcAft>
                <a:spcPts val="0"/>
              </a:spcAft>
              <a:buSzPts val="1100"/>
              <a:buFont typeface="Century Gothic"/>
              <a:buNone/>
              <a:defRPr>
                <a:latin typeface="Century Gothic"/>
                <a:ea typeface="Century Gothic"/>
                <a:cs typeface="Century Gothic"/>
                <a:sym typeface="Century Gothic"/>
              </a:defRPr>
            </a:lvl9pPr>
          </a:lstStyle>
          <a:p/>
        </p:txBody>
      </p:sp>
      <p:sp>
        <p:nvSpPr>
          <p:cNvPr id="176" name="Google Shape;176;p30"/>
          <p:cNvSpPr txBox="1"/>
          <p:nvPr>
            <p:ph idx="1" type="subTitle"/>
          </p:nvPr>
        </p:nvSpPr>
        <p:spPr>
          <a:xfrm>
            <a:off x="3965525" y="3034550"/>
            <a:ext cx="4591200" cy="534000"/>
          </a:xfrm>
          <a:prstGeom prst="rect">
            <a:avLst/>
          </a:prstGeom>
          <a:noFill/>
          <a:ln>
            <a:noFill/>
          </a:ln>
        </p:spPr>
        <p:txBody>
          <a:bodyPr anchorCtr="0" anchor="t" bIns="91425" lIns="91425" spcFirstLastPara="1" rIns="91425" wrap="square" tIns="91425"/>
          <a:lstStyle>
            <a:lvl1pPr indent="0" lvl="0" marL="0" marR="0" rtl="0" algn="l">
              <a:spcBef>
                <a:spcPts val="400"/>
              </a:spcBef>
              <a:spcAft>
                <a:spcPts val="0"/>
              </a:spcAft>
              <a:buClr>
                <a:srgbClr val="446CA9"/>
              </a:buClr>
              <a:buSzPts val="1400"/>
              <a:buFont typeface="Century Gothic"/>
              <a:buNone/>
              <a:defRPr b="0" i="0" sz="1800" u="none" cap="none" strike="noStrike">
                <a:solidFill>
                  <a:schemeClr val="dk1"/>
                </a:solidFill>
                <a:latin typeface="Century Gothic"/>
                <a:ea typeface="Century Gothic"/>
                <a:cs typeface="Century Gothic"/>
                <a:sym typeface="Century Gothic"/>
              </a:defRPr>
            </a:lvl1pPr>
            <a:lvl2pPr indent="0" lvl="1" marL="457200" marR="0" rtl="0" algn="ctr">
              <a:spcBef>
                <a:spcPts val="500"/>
              </a:spcBef>
              <a:spcAft>
                <a:spcPts val="0"/>
              </a:spcAft>
              <a:buClr>
                <a:srgbClr val="446CA9"/>
              </a:buClr>
              <a:buSzPts val="1400"/>
              <a:buFont typeface="Century Gothic"/>
              <a:buNone/>
              <a:defRPr b="0" i="0" sz="2200" u="none" cap="none" strike="noStrike">
                <a:solidFill>
                  <a:srgbClr val="888888"/>
                </a:solidFill>
                <a:latin typeface="Century Gothic"/>
                <a:ea typeface="Century Gothic"/>
                <a:cs typeface="Century Gothic"/>
                <a:sym typeface="Century Gothic"/>
              </a:defRPr>
            </a:lvl2pPr>
            <a:lvl3pPr indent="0" lvl="2" marL="914400" marR="0" rtl="0" algn="ctr">
              <a:spcBef>
                <a:spcPts val="400"/>
              </a:spcBef>
              <a:spcAft>
                <a:spcPts val="0"/>
              </a:spcAft>
              <a:buClr>
                <a:srgbClr val="446CA9"/>
              </a:buClr>
              <a:buSzPts val="1400"/>
              <a:buFont typeface="Century Gothic"/>
              <a:buNone/>
              <a:defRPr b="0" i="0" sz="1800" u="none" cap="none" strike="noStrike">
                <a:solidFill>
                  <a:srgbClr val="888888"/>
                </a:solidFill>
                <a:latin typeface="Century Gothic"/>
                <a:ea typeface="Century Gothic"/>
                <a:cs typeface="Century Gothic"/>
                <a:sym typeface="Century Gothic"/>
              </a:defRPr>
            </a:lvl3pPr>
            <a:lvl4pPr indent="0" lvl="3" marL="1371600" marR="0" rtl="0" algn="ctr">
              <a:spcBef>
                <a:spcPts val="400"/>
              </a:spcBef>
              <a:spcAft>
                <a:spcPts val="0"/>
              </a:spcAft>
              <a:buClr>
                <a:srgbClr val="446CA9"/>
              </a:buClr>
              <a:buSzPts val="1400"/>
              <a:buFont typeface="Century Gothic"/>
              <a:buNone/>
              <a:defRPr b="0" i="0" sz="1800" u="none" cap="none" strike="noStrike">
                <a:solidFill>
                  <a:srgbClr val="888888"/>
                </a:solidFill>
                <a:latin typeface="Century Gothic"/>
                <a:ea typeface="Century Gothic"/>
                <a:cs typeface="Century Gothic"/>
                <a:sym typeface="Century Gothic"/>
              </a:defRPr>
            </a:lvl4pPr>
            <a:lvl5pPr indent="0" lvl="4" marL="1828800" marR="0" rtl="0" algn="ctr">
              <a:spcBef>
                <a:spcPts val="400"/>
              </a:spcBef>
              <a:spcAft>
                <a:spcPts val="0"/>
              </a:spcAft>
              <a:buClr>
                <a:srgbClr val="446CA9"/>
              </a:buClr>
              <a:buSzPts val="1400"/>
              <a:buFont typeface="Century Gothic"/>
              <a:buNone/>
              <a:defRPr b="0" i="0" sz="1800" u="none" cap="none" strike="noStrike">
                <a:solidFill>
                  <a:srgbClr val="888888"/>
                </a:solidFill>
                <a:latin typeface="Century Gothic"/>
                <a:ea typeface="Century Gothic"/>
                <a:cs typeface="Century Gothic"/>
                <a:sym typeface="Century Gothic"/>
              </a:defRPr>
            </a:lvl5pPr>
            <a:lvl6pPr indent="0" lvl="5" marL="2286000" marR="0" rtl="0" algn="ctr">
              <a:spcBef>
                <a:spcPts val="400"/>
              </a:spcBef>
              <a:spcAft>
                <a:spcPts val="0"/>
              </a:spcAft>
              <a:buClr>
                <a:srgbClr val="888888"/>
              </a:buClr>
              <a:buSzPts val="1400"/>
              <a:buFont typeface="Century Gothic"/>
              <a:buNone/>
              <a:defRPr b="0" i="0" sz="2000" u="none" cap="none" strike="noStrike">
                <a:solidFill>
                  <a:srgbClr val="888888"/>
                </a:solidFill>
                <a:latin typeface="Century Gothic"/>
                <a:ea typeface="Century Gothic"/>
                <a:cs typeface="Century Gothic"/>
                <a:sym typeface="Century Gothic"/>
              </a:defRPr>
            </a:lvl6pPr>
            <a:lvl7pPr indent="0" lvl="6" marL="2743200" marR="0" rtl="0" algn="ctr">
              <a:spcBef>
                <a:spcPts val="400"/>
              </a:spcBef>
              <a:spcAft>
                <a:spcPts val="0"/>
              </a:spcAft>
              <a:buClr>
                <a:srgbClr val="888888"/>
              </a:buClr>
              <a:buSzPts val="1400"/>
              <a:buFont typeface="Century Gothic"/>
              <a:buNone/>
              <a:defRPr b="0" i="0" sz="2000" u="none" cap="none" strike="noStrike">
                <a:solidFill>
                  <a:srgbClr val="888888"/>
                </a:solidFill>
                <a:latin typeface="Century Gothic"/>
                <a:ea typeface="Century Gothic"/>
                <a:cs typeface="Century Gothic"/>
                <a:sym typeface="Century Gothic"/>
              </a:defRPr>
            </a:lvl7pPr>
            <a:lvl8pPr indent="0" lvl="7" marL="3200400" marR="0" rtl="0" algn="ctr">
              <a:spcBef>
                <a:spcPts val="400"/>
              </a:spcBef>
              <a:spcAft>
                <a:spcPts val="0"/>
              </a:spcAft>
              <a:buClr>
                <a:srgbClr val="888888"/>
              </a:buClr>
              <a:buSzPts val="1400"/>
              <a:buFont typeface="Century Gothic"/>
              <a:buNone/>
              <a:defRPr b="0" i="0" sz="2000" u="none" cap="none" strike="noStrike">
                <a:solidFill>
                  <a:srgbClr val="888888"/>
                </a:solidFill>
                <a:latin typeface="Century Gothic"/>
                <a:ea typeface="Century Gothic"/>
                <a:cs typeface="Century Gothic"/>
                <a:sym typeface="Century Gothic"/>
              </a:defRPr>
            </a:lvl8pPr>
            <a:lvl9pPr indent="0" lvl="8" marL="3657600" marR="0" rtl="0" algn="ctr">
              <a:spcBef>
                <a:spcPts val="400"/>
              </a:spcBef>
              <a:spcAft>
                <a:spcPts val="0"/>
              </a:spcAft>
              <a:buClr>
                <a:srgbClr val="888888"/>
              </a:buClr>
              <a:buSzPts val="1400"/>
              <a:buFont typeface="Century Gothic"/>
              <a:buNone/>
              <a:defRPr b="0" i="0" sz="2000" u="none" cap="none" strike="noStrike">
                <a:solidFill>
                  <a:srgbClr val="888888"/>
                </a:solidFill>
                <a:latin typeface="Century Gothic"/>
                <a:ea typeface="Century Gothic"/>
                <a:cs typeface="Century Gothic"/>
                <a:sym typeface="Century Gothic"/>
              </a:defRPr>
            </a:lvl9pPr>
          </a:lstStyle>
          <a:p/>
        </p:txBody>
      </p:sp>
      <p:sp>
        <p:nvSpPr>
          <p:cNvPr id="177" name="Google Shape;177;p30"/>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300">
                <a:solidFill>
                  <a:srgbClr val="595959"/>
                </a:solidFill>
                <a:latin typeface="Century Gothic"/>
                <a:ea typeface="Century Gothic"/>
                <a:cs typeface="Century Gothic"/>
                <a:sym typeface="Century Gothic"/>
              </a:defRPr>
            </a:lvl1pPr>
            <a:lvl2pPr lvl="1" rtl="0" algn="r">
              <a:buNone/>
              <a:defRPr sz="1300">
                <a:solidFill>
                  <a:srgbClr val="595959"/>
                </a:solidFill>
                <a:latin typeface="Century Gothic"/>
                <a:ea typeface="Century Gothic"/>
                <a:cs typeface="Century Gothic"/>
                <a:sym typeface="Century Gothic"/>
              </a:defRPr>
            </a:lvl2pPr>
            <a:lvl3pPr lvl="2" rtl="0" algn="r">
              <a:buNone/>
              <a:defRPr sz="1300">
                <a:solidFill>
                  <a:srgbClr val="595959"/>
                </a:solidFill>
                <a:latin typeface="Century Gothic"/>
                <a:ea typeface="Century Gothic"/>
                <a:cs typeface="Century Gothic"/>
                <a:sym typeface="Century Gothic"/>
              </a:defRPr>
            </a:lvl3pPr>
            <a:lvl4pPr lvl="3" rtl="0" algn="r">
              <a:buNone/>
              <a:defRPr sz="1300">
                <a:solidFill>
                  <a:srgbClr val="595959"/>
                </a:solidFill>
                <a:latin typeface="Century Gothic"/>
                <a:ea typeface="Century Gothic"/>
                <a:cs typeface="Century Gothic"/>
                <a:sym typeface="Century Gothic"/>
              </a:defRPr>
            </a:lvl4pPr>
            <a:lvl5pPr lvl="4" rtl="0" algn="r">
              <a:buNone/>
              <a:defRPr sz="1300">
                <a:solidFill>
                  <a:srgbClr val="595959"/>
                </a:solidFill>
                <a:latin typeface="Century Gothic"/>
                <a:ea typeface="Century Gothic"/>
                <a:cs typeface="Century Gothic"/>
                <a:sym typeface="Century Gothic"/>
              </a:defRPr>
            </a:lvl5pPr>
            <a:lvl6pPr lvl="5" rtl="0" algn="r">
              <a:buNone/>
              <a:defRPr sz="1300">
                <a:solidFill>
                  <a:srgbClr val="595959"/>
                </a:solidFill>
                <a:latin typeface="Century Gothic"/>
                <a:ea typeface="Century Gothic"/>
                <a:cs typeface="Century Gothic"/>
                <a:sym typeface="Century Gothic"/>
              </a:defRPr>
            </a:lvl6pPr>
            <a:lvl7pPr lvl="6" rtl="0" algn="r">
              <a:buNone/>
              <a:defRPr sz="1300">
                <a:solidFill>
                  <a:srgbClr val="595959"/>
                </a:solidFill>
                <a:latin typeface="Century Gothic"/>
                <a:ea typeface="Century Gothic"/>
                <a:cs typeface="Century Gothic"/>
                <a:sym typeface="Century Gothic"/>
              </a:defRPr>
            </a:lvl7pPr>
            <a:lvl8pPr lvl="7" rtl="0" algn="r">
              <a:buNone/>
              <a:defRPr sz="1300">
                <a:solidFill>
                  <a:srgbClr val="595959"/>
                </a:solidFill>
                <a:latin typeface="Century Gothic"/>
                <a:ea typeface="Century Gothic"/>
                <a:cs typeface="Century Gothic"/>
                <a:sym typeface="Century Gothic"/>
              </a:defRPr>
            </a:lvl8pPr>
            <a:lvl9pPr lvl="8" rtl="0" algn="r">
              <a:buNone/>
              <a:defRPr sz="1300">
                <a:solidFill>
                  <a:srgbClr val="595959"/>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pic>
        <p:nvPicPr>
          <p:cNvPr descr="CNCF_Alternate_Pantone.png" id="178" name="Google Shape;178;p30"/>
          <p:cNvPicPr preferRelativeResize="0"/>
          <p:nvPr/>
        </p:nvPicPr>
        <p:blipFill rotWithShape="1">
          <a:blip r:embed="rId3">
            <a:alphaModFix/>
          </a:blip>
          <a:srcRect b="0" l="0" r="0" t="0"/>
          <a:stretch/>
        </p:blipFill>
        <p:spPr>
          <a:xfrm>
            <a:off x="4074575" y="1902274"/>
            <a:ext cx="2478600" cy="393600"/>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79" name="Shape 179"/>
        <p:cNvGrpSpPr/>
        <p:nvPr/>
      </p:nvGrpSpPr>
      <p:grpSpPr>
        <a:xfrm>
          <a:off x="0" y="0"/>
          <a:ext cx="0" cy="0"/>
          <a:chOff x="0" y="0"/>
          <a:chExt cx="0" cy="0"/>
        </a:xfrm>
      </p:grpSpPr>
      <p:sp>
        <p:nvSpPr>
          <p:cNvPr id="180" name="Google Shape;180;p31"/>
          <p:cNvSpPr/>
          <p:nvPr/>
        </p:nvSpPr>
        <p:spPr>
          <a:xfrm>
            <a:off x="0" y="0"/>
            <a:ext cx="9144000" cy="51435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cSld name="1_Custom Layout">
    <p:spTree>
      <p:nvGrpSpPr>
        <p:cNvPr id="24" name="Shape 24"/>
        <p:cNvGrpSpPr/>
        <p:nvPr/>
      </p:nvGrpSpPr>
      <p:grpSpPr>
        <a:xfrm>
          <a:off x="0" y="0"/>
          <a:ext cx="0" cy="0"/>
          <a:chOff x="0" y="0"/>
          <a:chExt cx="0" cy="0"/>
        </a:xfrm>
      </p:grpSpPr>
      <p:sp>
        <p:nvSpPr>
          <p:cNvPr id="25" name="Google Shape;25;p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lgn="r">
              <a:buNone/>
              <a:defRPr sz="1300">
                <a:solidFill>
                  <a:srgbClr val="595959"/>
                </a:solidFill>
                <a:latin typeface="Century Gothic"/>
                <a:ea typeface="Century Gothic"/>
                <a:cs typeface="Century Gothic"/>
                <a:sym typeface="Century Gothic"/>
              </a:defRPr>
            </a:lvl1pPr>
            <a:lvl2pPr lvl="1" algn="r">
              <a:buNone/>
              <a:defRPr sz="1300">
                <a:solidFill>
                  <a:srgbClr val="595959"/>
                </a:solidFill>
                <a:latin typeface="Century Gothic"/>
                <a:ea typeface="Century Gothic"/>
                <a:cs typeface="Century Gothic"/>
                <a:sym typeface="Century Gothic"/>
              </a:defRPr>
            </a:lvl2pPr>
            <a:lvl3pPr lvl="2" algn="r">
              <a:buNone/>
              <a:defRPr sz="1300">
                <a:solidFill>
                  <a:srgbClr val="595959"/>
                </a:solidFill>
                <a:latin typeface="Century Gothic"/>
                <a:ea typeface="Century Gothic"/>
                <a:cs typeface="Century Gothic"/>
                <a:sym typeface="Century Gothic"/>
              </a:defRPr>
            </a:lvl3pPr>
            <a:lvl4pPr lvl="3" algn="r">
              <a:buNone/>
              <a:defRPr sz="1300">
                <a:solidFill>
                  <a:srgbClr val="595959"/>
                </a:solidFill>
                <a:latin typeface="Century Gothic"/>
                <a:ea typeface="Century Gothic"/>
                <a:cs typeface="Century Gothic"/>
                <a:sym typeface="Century Gothic"/>
              </a:defRPr>
            </a:lvl4pPr>
            <a:lvl5pPr lvl="4" algn="r">
              <a:buNone/>
              <a:defRPr sz="1300">
                <a:solidFill>
                  <a:srgbClr val="595959"/>
                </a:solidFill>
                <a:latin typeface="Century Gothic"/>
                <a:ea typeface="Century Gothic"/>
                <a:cs typeface="Century Gothic"/>
                <a:sym typeface="Century Gothic"/>
              </a:defRPr>
            </a:lvl5pPr>
            <a:lvl6pPr lvl="5" algn="r">
              <a:buNone/>
              <a:defRPr sz="1300">
                <a:solidFill>
                  <a:srgbClr val="595959"/>
                </a:solidFill>
                <a:latin typeface="Century Gothic"/>
                <a:ea typeface="Century Gothic"/>
                <a:cs typeface="Century Gothic"/>
                <a:sym typeface="Century Gothic"/>
              </a:defRPr>
            </a:lvl6pPr>
            <a:lvl7pPr lvl="6" algn="r">
              <a:buNone/>
              <a:defRPr sz="1300">
                <a:solidFill>
                  <a:srgbClr val="595959"/>
                </a:solidFill>
                <a:latin typeface="Century Gothic"/>
                <a:ea typeface="Century Gothic"/>
                <a:cs typeface="Century Gothic"/>
                <a:sym typeface="Century Gothic"/>
              </a:defRPr>
            </a:lvl7pPr>
            <a:lvl8pPr lvl="7" algn="r">
              <a:buNone/>
              <a:defRPr sz="1300">
                <a:solidFill>
                  <a:srgbClr val="595959"/>
                </a:solidFill>
                <a:latin typeface="Century Gothic"/>
                <a:ea typeface="Century Gothic"/>
                <a:cs typeface="Century Gothic"/>
                <a:sym typeface="Century Gothic"/>
              </a:defRPr>
            </a:lvl8pPr>
            <a:lvl9pPr lvl="8" algn="r">
              <a:buNone/>
              <a:defRPr sz="1300">
                <a:solidFill>
                  <a:srgbClr val="595959"/>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1">
  <p:cSld name="1_Custom Layout">
    <p:spTree>
      <p:nvGrpSpPr>
        <p:cNvPr id="181" name="Shape 181"/>
        <p:cNvGrpSpPr/>
        <p:nvPr/>
      </p:nvGrpSpPr>
      <p:grpSpPr>
        <a:xfrm>
          <a:off x="0" y="0"/>
          <a:ext cx="0" cy="0"/>
          <a:chOff x="0" y="0"/>
          <a:chExt cx="0" cy="0"/>
        </a:xfrm>
      </p:grpSpPr>
      <p:sp>
        <p:nvSpPr>
          <p:cNvPr id="182" name="Google Shape;182;p32"/>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300">
                <a:solidFill>
                  <a:srgbClr val="595959"/>
                </a:solidFill>
                <a:latin typeface="Century Gothic"/>
                <a:ea typeface="Century Gothic"/>
                <a:cs typeface="Century Gothic"/>
                <a:sym typeface="Century Gothic"/>
              </a:defRPr>
            </a:lvl1pPr>
            <a:lvl2pPr lvl="1" rtl="0" algn="r">
              <a:buNone/>
              <a:defRPr sz="1300">
                <a:solidFill>
                  <a:srgbClr val="595959"/>
                </a:solidFill>
                <a:latin typeface="Century Gothic"/>
                <a:ea typeface="Century Gothic"/>
                <a:cs typeface="Century Gothic"/>
                <a:sym typeface="Century Gothic"/>
              </a:defRPr>
            </a:lvl2pPr>
            <a:lvl3pPr lvl="2" rtl="0" algn="r">
              <a:buNone/>
              <a:defRPr sz="1300">
                <a:solidFill>
                  <a:srgbClr val="595959"/>
                </a:solidFill>
                <a:latin typeface="Century Gothic"/>
                <a:ea typeface="Century Gothic"/>
                <a:cs typeface="Century Gothic"/>
                <a:sym typeface="Century Gothic"/>
              </a:defRPr>
            </a:lvl3pPr>
            <a:lvl4pPr lvl="3" rtl="0" algn="r">
              <a:buNone/>
              <a:defRPr sz="1300">
                <a:solidFill>
                  <a:srgbClr val="595959"/>
                </a:solidFill>
                <a:latin typeface="Century Gothic"/>
                <a:ea typeface="Century Gothic"/>
                <a:cs typeface="Century Gothic"/>
                <a:sym typeface="Century Gothic"/>
              </a:defRPr>
            </a:lvl4pPr>
            <a:lvl5pPr lvl="4" rtl="0" algn="r">
              <a:buNone/>
              <a:defRPr sz="1300">
                <a:solidFill>
                  <a:srgbClr val="595959"/>
                </a:solidFill>
                <a:latin typeface="Century Gothic"/>
                <a:ea typeface="Century Gothic"/>
                <a:cs typeface="Century Gothic"/>
                <a:sym typeface="Century Gothic"/>
              </a:defRPr>
            </a:lvl5pPr>
            <a:lvl6pPr lvl="5" rtl="0" algn="r">
              <a:buNone/>
              <a:defRPr sz="1300">
                <a:solidFill>
                  <a:srgbClr val="595959"/>
                </a:solidFill>
                <a:latin typeface="Century Gothic"/>
                <a:ea typeface="Century Gothic"/>
                <a:cs typeface="Century Gothic"/>
                <a:sym typeface="Century Gothic"/>
              </a:defRPr>
            </a:lvl6pPr>
            <a:lvl7pPr lvl="6" rtl="0" algn="r">
              <a:buNone/>
              <a:defRPr sz="1300">
                <a:solidFill>
                  <a:srgbClr val="595959"/>
                </a:solidFill>
                <a:latin typeface="Century Gothic"/>
                <a:ea typeface="Century Gothic"/>
                <a:cs typeface="Century Gothic"/>
                <a:sym typeface="Century Gothic"/>
              </a:defRPr>
            </a:lvl7pPr>
            <a:lvl8pPr lvl="7" rtl="0" algn="r">
              <a:buNone/>
              <a:defRPr sz="1300">
                <a:solidFill>
                  <a:srgbClr val="595959"/>
                </a:solidFill>
                <a:latin typeface="Century Gothic"/>
                <a:ea typeface="Century Gothic"/>
                <a:cs typeface="Century Gothic"/>
                <a:sym typeface="Century Gothic"/>
              </a:defRPr>
            </a:lvl8pPr>
            <a:lvl9pPr lvl="8" rtl="0" algn="r">
              <a:buNone/>
              <a:defRPr sz="1300">
                <a:solidFill>
                  <a:srgbClr val="595959"/>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p:cSld name="23_Title and Content_1">
    <p:spTree>
      <p:nvGrpSpPr>
        <p:cNvPr id="183" name="Shape 183"/>
        <p:cNvGrpSpPr/>
        <p:nvPr/>
      </p:nvGrpSpPr>
      <p:grpSpPr>
        <a:xfrm>
          <a:off x="0" y="0"/>
          <a:ext cx="0" cy="0"/>
          <a:chOff x="0" y="0"/>
          <a:chExt cx="0" cy="0"/>
        </a:xfrm>
      </p:grpSpPr>
      <p:sp>
        <p:nvSpPr>
          <p:cNvPr id="184" name="Google Shape;184;p33"/>
          <p:cNvSpPr/>
          <p:nvPr/>
        </p:nvSpPr>
        <p:spPr>
          <a:xfrm>
            <a:off x="0" y="0"/>
            <a:ext cx="9144000" cy="913500"/>
          </a:xfrm>
          <a:prstGeom prst="rect">
            <a:avLst/>
          </a:prstGeom>
          <a:solidFill>
            <a:srgbClr val="275187"/>
          </a:solidFill>
          <a:ln>
            <a:noFill/>
          </a:ln>
        </p:spPr>
        <p:txBody>
          <a:bodyPr anchorCtr="0" anchor="ctr" bIns="45675" lIns="91425" spcFirstLastPara="1" rIns="91425" wrap="square" tIns="45675">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sp>
        <p:nvSpPr>
          <p:cNvPr id="185" name="Google Shape;185;p33"/>
          <p:cNvSpPr txBox="1"/>
          <p:nvPr>
            <p:ph type="title"/>
          </p:nvPr>
        </p:nvSpPr>
        <p:spPr>
          <a:xfrm>
            <a:off x="164468" y="96346"/>
            <a:ext cx="8755500" cy="674400"/>
          </a:xfrm>
          <a:prstGeom prst="rect">
            <a:avLst/>
          </a:prstGeom>
          <a:noFill/>
          <a:ln>
            <a:noFill/>
          </a:ln>
        </p:spPr>
        <p:txBody>
          <a:bodyPr anchorCtr="0" anchor="ctr" bIns="68575" lIns="68575" spcFirstLastPara="1" rIns="68575" wrap="square" tIns="68575"/>
          <a:lstStyle>
            <a:lvl1pPr indent="0" lvl="0" marL="0" marR="0" rtl="0" algn="l">
              <a:lnSpc>
                <a:spcPct val="100000"/>
              </a:lnSpc>
              <a:spcBef>
                <a:spcPts val="0"/>
              </a:spcBef>
              <a:spcAft>
                <a:spcPts val="0"/>
              </a:spcAft>
              <a:buClr>
                <a:srgbClr val="FFFFFF"/>
              </a:buClr>
              <a:buSzPts val="3200"/>
              <a:buNone/>
              <a:defRPr i="0" u="none" cap="none" strike="noStrike">
                <a:solidFill>
                  <a:srgbClr val="FFFFFF"/>
                </a:solidFill>
              </a:defRPr>
            </a:lvl1pPr>
            <a:lvl2pPr indent="0" lvl="1" marL="0" marR="0" rtl="0" algn="l">
              <a:spcBef>
                <a:spcPts val="0"/>
              </a:spcBef>
              <a:spcAft>
                <a:spcPts val="0"/>
              </a:spcAft>
              <a:buSzPts val="3200"/>
              <a:buFont typeface="Century Gothic"/>
              <a:buNone/>
              <a:defRPr sz="3200">
                <a:latin typeface="Century Gothic"/>
                <a:ea typeface="Century Gothic"/>
                <a:cs typeface="Century Gothic"/>
                <a:sym typeface="Century Gothic"/>
              </a:defRPr>
            </a:lvl2pPr>
            <a:lvl3pPr indent="0" lvl="2" marL="0" marR="0" rtl="0" algn="l">
              <a:spcBef>
                <a:spcPts val="0"/>
              </a:spcBef>
              <a:spcAft>
                <a:spcPts val="0"/>
              </a:spcAft>
              <a:buSzPts val="3200"/>
              <a:buFont typeface="Century Gothic"/>
              <a:buNone/>
              <a:defRPr sz="3200">
                <a:latin typeface="Century Gothic"/>
                <a:ea typeface="Century Gothic"/>
                <a:cs typeface="Century Gothic"/>
                <a:sym typeface="Century Gothic"/>
              </a:defRPr>
            </a:lvl3pPr>
            <a:lvl4pPr indent="0" lvl="3" marL="0" marR="0" rtl="0" algn="l">
              <a:spcBef>
                <a:spcPts val="0"/>
              </a:spcBef>
              <a:spcAft>
                <a:spcPts val="0"/>
              </a:spcAft>
              <a:buSzPts val="3200"/>
              <a:buFont typeface="Century Gothic"/>
              <a:buNone/>
              <a:defRPr sz="3200">
                <a:latin typeface="Century Gothic"/>
                <a:ea typeface="Century Gothic"/>
                <a:cs typeface="Century Gothic"/>
                <a:sym typeface="Century Gothic"/>
              </a:defRPr>
            </a:lvl4pPr>
            <a:lvl5pPr indent="0" lvl="4" marL="0" marR="0" rtl="0" algn="l">
              <a:spcBef>
                <a:spcPts val="0"/>
              </a:spcBef>
              <a:spcAft>
                <a:spcPts val="0"/>
              </a:spcAft>
              <a:buSzPts val="3200"/>
              <a:buFont typeface="Century Gothic"/>
              <a:buNone/>
              <a:defRPr sz="3200">
                <a:latin typeface="Century Gothic"/>
                <a:ea typeface="Century Gothic"/>
                <a:cs typeface="Century Gothic"/>
                <a:sym typeface="Century Gothic"/>
              </a:defRPr>
            </a:lvl5pPr>
            <a:lvl6pPr indent="0" lvl="5" marL="0" marR="0" rtl="0" algn="l">
              <a:spcBef>
                <a:spcPts val="0"/>
              </a:spcBef>
              <a:spcAft>
                <a:spcPts val="0"/>
              </a:spcAft>
              <a:buSzPts val="3200"/>
              <a:buFont typeface="Century Gothic"/>
              <a:buNone/>
              <a:defRPr sz="3200">
                <a:latin typeface="Century Gothic"/>
                <a:ea typeface="Century Gothic"/>
                <a:cs typeface="Century Gothic"/>
                <a:sym typeface="Century Gothic"/>
              </a:defRPr>
            </a:lvl6pPr>
            <a:lvl7pPr indent="0" lvl="6" marL="0" marR="0" rtl="0" algn="l">
              <a:spcBef>
                <a:spcPts val="0"/>
              </a:spcBef>
              <a:spcAft>
                <a:spcPts val="0"/>
              </a:spcAft>
              <a:buSzPts val="3200"/>
              <a:buFont typeface="Century Gothic"/>
              <a:buNone/>
              <a:defRPr sz="3200">
                <a:latin typeface="Century Gothic"/>
                <a:ea typeface="Century Gothic"/>
                <a:cs typeface="Century Gothic"/>
                <a:sym typeface="Century Gothic"/>
              </a:defRPr>
            </a:lvl7pPr>
            <a:lvl8pPr indent="0" lvl="7" marL="0" marR="0" rtl="0" algn="l">
              <a:spcBef>
                <a:spcPts val="0"/>
              </a:spcBef>
              <a:spcAft>
                <a:spcPts val="0"/>
              </a:spcAft>
              <a:buSzPts val="3200"/>
              <a:buFont typeface="Century Gothic"/>
              <a:buNone/>
              <a:defRPr sz="3200">
                <a:latin typeface="Century Gothic"/>
                <a:ea typeface="Century Gothic"/>
                <a:cs typeface="Century Gothic"/>
                <a:sym typeface="Century Gothic"/>
              </a:defRPr>
            </a:lvl8pPr>
            <a:lvl9pPr indent="0" lvl="8" marL="0" marR="0" rtl="0" algn="l">
              <a:spcBef>
                <a:spcPts val="0"/>
              </a:spcBef>
              <a:spcAft>
                <a:spcPts val="0"/>
              </a:spcAft>
              <a:buSzPts val="3200"/>
              <a:buFont typeface="Century Gothic"/>
              <a:buNone/>
              <a:defRPr sz="3200">
                <a:latin typeface="Century Gothic"/>
                <a:ea typeface="Century Gothic"/>
                <a:cs typeface="Century Gothic"/>
                <a:sym typeface="Century Gothic"/>
              </a:defRPr>
            </a:lvl9pPr>
          </a:lstStyle>
          <a:p/>
        </p:txBody>
      </p:sp>
      <p:sp>
        <p:nvSpPr>
          <p:cNvPr id="186" name="Google Shape;186;p33"/>
          <p:cNvSpPr txBox="1"/>
          <p:nvPr>
            <p:ph idx="12" type="sldNum"/>
          </p:nvPr>
        </p:nvSpPr>
        <p:spPr>
          <a:xfrm>
            <a:off x="6553200" y="4822078"/>
            <a:ext cx="2367000" cy="273900"/>
          </a:xfrm>
          <a:prstGeom prst="rect">
            <a:avLst/>
          </a:prstGeom>
          <a:noFill/>
          <a:ln>
            <a:noFill/>
          </a:ln>
        </p:spPr>
        <p:txBody>
          <a:bodyPr anchorCtr="0" anchor="ctr" bIns="60925" lIns="121900" spcFirstLastPara="1" rIns="121900" wrap="square" tIns="60925">
            <a:noAutofit/>
          </a:bodyPr>
          <a:lstStyle>
            <a:lvl1pPr indent="0" lvl="0" marL="0" marR="0" rtl="0" algn="r">
              <a:spcBef>
                <a:spcPts val="0"/>
              </a:spcBef>
              <a:buClr>
                <a:srgbClr val="7F7F7F"/>
              </a:buClr>
              <a:buFont typeface="Helvetica Neue"/>
              <a:buNone/>
              <a:defRPr b="0" i="0" sz="975">
                <a:solidFill>
                  <a:srgbClr val="7F7F7F"/>
                </a:solidFill>
                <a:latin typeface="Century Gothic"/>
                <a:ea typeface="Century Gothic"/>
                <a:cs typeface="Century Gothic"/>
                <a:sym typeface="Century Gothic"/>
              </a:defRPr>
            </a:lvl1pPr>
            <a:lvl2pPr indent="0" lvl="1" marL="0" marR="0" rtl="0" algn="r">
              <a:spcBef>
                <a:spcPts val="0"/>
              </a:spcBef>
              <a:buClr>
                <a:srgbClr val="7F7F7F"/>
              </a:buClr>
              <a:buFont typeface="Helvetica Neue"/>
              <a:buNone/>
              <a:defRPr b="0" i="0" sz="975">
                <a:solidFill>
                  <a:srgbClr val="7F7F7F"/>
                </a:solidFill>
                <a:latin typeface="Century Gothic"/>
                <a:ea typeface="Century Gothic"/>
                <a:cs typeface="Century Gothic"/>
                <a:sym typeface="Century Gothic"/>
              </a:defRPr>
            </a:lvl2pPr>
            <a:lvl3pPr indent="0" lvl="2" marL="0" marR="0" rtl="0" algn="r">
              <a:spcBef>
                <a:spcPts val="0"/>
              </a:spcBef>
              <a:buClr>
                <a:srgbClr val="7F7F7F"/>
              </a:buClr>
              <a:buFont typeface="Helvetica Neue"/>
              <a:buNone/>
              <a:defRPr b="0" i="0" sz="975">
                <a:solidFill>
                  <a:srgbClr val="7F7F7F"/>
                </a:solidFill>
                <a:latin typeface="Century Gothic"/>
                <a:ea typeface="Century Gothic"/>
                <a:cs typeface="Century Gothic"/>
                <a:sym typeface="Century Gothic"/>
              </a:defRPr>
            </a:lvl3pPr>
            <a:lvl4pPr indent="0" lvl="3" marL="0" marR="0" rtl="0" algn="r">
              <a:spcBef>
                <a:spcPts val="0"/>
              </a:spcBef>
              <a:buClr>
                <a:srgbClr val="7F7F7F"/>
              </a:buClr>
              <a:buFont typeface="Helvetica Neue"/>
              <a:buNone/>
              <a:defRPr b="0" i="0" sz="975">
                <a:solidFill>
                  <a:srgbClr val="7F7F7F"/>
                </a:solidFill>
                <a:latin typeface="Century Gothic"/>
                <a:ea typeface="Century Gothic"/>
                <a:cs typeface="Century Gothic"/>
                <a:sym typeface="Century Gothic"/>
              </a:defRPr>
            </a:lvl4pPr>
            <a:lvl5pPr indent="0" lvl="4" marL="0" marR="0" rtl="0" algn="r">
              <a:spcBef>
                <a:spcPts val="0"/>
              </a:spcBef>
              <a:buClr>
                <a:srgbClr val="7F7F7F"/>
              </a:buClr>
              <a:buFont typeface="Helvetica Neue"/>
              <a:buNone/>
              <a:defRPr b="0" i="0" sz="975">
                <a:solidFill>
                  <a:srgbClr val="7F7F7F"/>
                </a:solidFill>
                <a:latin typeface="Century Gothic"/>
                <a:ea typeface="Century Gothic"/>
                <a:cs typeface="Century Gothic"/>
                <a:sym typeface="Century Gothic"/>
              </a:defRPr>
            </a:lvl5pPr>
            <a:lvl6pPr indent="0" lvl="5" marL="0" marR="0" rtl="0" algn="r">
              <a:spcBef>
                <a:spcPts val="0"/>
              </a:spcBef>
              <a:buClr>
                <a:srgbClr val="7F7F7F"/>
              </a:buClr>
              <a:buFont typeface="Helvetica Neue"/>
              <a:buNone/>
              <a:defRPr b="0" i="0" sz="975">
                <a:solidFill>
                  <a:srgbClr val="7F7F7F"/>
                </a:solidFill>
                <a:latin typeface="Century Gothic"/>
                <a:ea typeface="Century Gothic"/>
                <a:cs typeface="Century Gothic"/>
                <a:sym typeface="Century Gothic"/>
              </a:defRPr>
            </a:lvl6pPr>
            <a:lvl7pPr indent="0" lvl="6" marL="0" marR="0" rtl="0" algn="r">
              <a:spcBef>
                <a:spcPts val="0"/>
              </a:spcBef>
              <a:buClr>
                <a:srgbClr val="7F7F7F"/>
              </a:buClr>
              <a:buFont typeface="Helvetica Neue"/>
              <a:buNone/>
              <a:defRPr b="0" i="0" sz="975">
                <a:solidFill>
                  <a:srgbClr val="7F7F7F"/>
                </a:solidFill>
                <a:latin typeface="Century Gothic"/>
                <a:ea typeface="Century Gothic"/>
                <a:cs typeface="Century Gothic"/>
                <a:sym typeface="Century Gothic"/>
              </a:defRPr>
            </a:lvl7pPr>
            <a:lvl8pPr indent="0" lvl="7" marL="0" marR="0" rtl="0" algn="r">
              <a:spcBef>
                <a:spcPts val="0"/>
              </a:spcBef>
              <a:buClr>
                <a:srgbClr val="7F7F7F"/>
              </a:buClr>
              <a:buFont typeface="Helvetica Neue"/>
              <a:buNone/>
              <a:defRPr b="0" i="0" sz="975">
                <a:solidFill>
                  <a:srgbClr val="7F7F7F"/>
                </a:solidFill>
                <a:latin typeface="Century Gothic"/>
                <a:ea typeface="Century Gothic"/>
                <a:cs typeface="Century Gothic"/>
                <a:sym typeface="Century Gothic"/>
              </a:defRPr>
            </a:lvl8pPr>
            <a:lvl9pPr indent="0" lvl="8" marL="0" marR="0" rtl="0" algn="r">
              <a:spcBef>
                <a:spcPts val="0"/>
              </a:spcBef>
              <a:buClr>
                <a:srgbClr val="7F7F7F"/>
              </a:buClr>
              <a:buFont typeface="Helvetica Neue"/>
              <a:buNone/>
              <a:defRPr b="0" i="0" sz="975">
                <a:solidFill>
                  <a:srgbClr val="7F7F7F"/>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187" name="Google Shape;187;p33"/>
          <p:cNvSpPr/>
          <p:nvPr/>
        </p:nvSpPr>
        <p:spPr>
          <a:xfrm>
            <a:off x="0" y="913587"/>
            <a:ext cx="9144000" cy="96300"/>
          </a:xfrm>
          <a:prstGeom prst="rect">
            <a:avLst/>
          </a:prstGeom>
          <a:solidFill>
            <a:srgbClr val="65B8CB"/>
          </a:solidFill>
          <a:ln>
            <a:noFill/>
          </a:ln>
        </p:spPr>
        <p:txBody>
          <a:bodyPr anchorCtr="0" anchor="ctr" bIns="45675" lIns="91425" spcFirstLastPara="1" rIns="91425" wrap="square" tIns="45675">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footer">
  <p:cSld name="TITLE_ONLY_1">
    <p:spTree>
      <p:nvGrpSpPr>
        <p:cNvPr id="188" name="Shape 188"/>
        <p:cNvGrpSpPr/>
        <p:nvPr/>
      </p:nvGrpSpPr>
      <p:grpSpPr>
        <a:xfrm>
          <a:off x="0" y="0"/>
          <a:ext cx="0" cy="0"/>
          <a:chOff x="0" y="0"/>
          <a:chExt cx="0" cy="0"/>
        </a:xfrm>
      </p:grpSpPr>
      <p:sp>
        <p:nvSpPr>
          <p:cNvPr id="189" name="Google Shape;189;p34"/>
          <p:cNvSpPr txBox="1"/>
          <p:nvPr>
            <p:ph type="title"/>
          </p:nvPr>
        </p:nvSpPr>
        <p:spPr>
          <a:xfrm>
            <a:off x="197397" y="159275"/>
            <a:ext cx="8520600" cy="572700"/>
          </a:xfrm>
          <a:prstGeom prst="rect">
            <a:avLst/>
          </a:prstGeom>
        </p:spPr>
        <p:txBody>
          <a:bodyPr anchorCtr="0" anchor="ctr" bIns="68575" lIns="68575" spcFirstLastPara="1" rIns="68575" wrap="square" tIns="68575"/>
          <a:lstStyle>
            <a:lvl1pPr lvl="0" rtl="0">
              <a:spcBef>
                <a:spcPts val="0"/>
              </a:spcBef>
              <a:spcAft>
                <a:spcPts val="0"/>
              </a:spcAft>
              <a:buSzPts val="27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90" name="Google Shape;190;p34"/>
          <p:cNvSpPr/>
          <p:nvPr/>
        </p:nvSpPr>
        <p:spPr>
          <a:xfrm>
            <a:off x="0" y="4767263"/>
            <a:ext cx="9144300" cy="3762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rgbClr val="FFFFFF"/>
              </a:solidFill>
              <a:latin typeface="Calibri"/>
              <a:ea typeface="Calibri"/>
              <a:cs typeface="Calibri"/>
              <a:sym typeface="Calibri"/>
            </a:endParaRPr>
          </a:p>
        </p:txBody>
      </p:sp>
      <p:pic>
        <p:nvPicPr>
          <p:cNvPr descr="CNCF_Alternate_Pantone.png" id="191" name="Google Shape;191;p34"/>
          <p:cNvPicPr preferRelativeResize="0"/>
          <p:nvPr/>
        </p:nvPicPr>
        <p:blipFill rotWithShape="1">
          <a:blip r:embed="rId2">
            <a:alphaModFix/>
          </a:blip>
          <a:srcRect b="0" l="0" r="0" t="0"/>
          <a:stretch/>
        </p:blipFill>
        <p:spPr>
          <a:xfrm>
            <a:off x="7483507" y="4832282"/>
            <a:ext cx="1556700" cy="247200"/>
          </a:xfrm>
          <a:prstGeom prst="rect">
            <a:avLst/>
          </a:prstGeom>
          <a:noFill/>
          <a:ln>
            <a:noFill/>
          </a:ln>
        </p:spPr>
      </p:pic>
      <p:sp>
        <p:nvSpPr>
          <p:cNvPr id="192" name="Google Shape;192;p34"/>
          <p:cNvSpPr txBox="1"/>
          <p:nvPr>
            <p:ph idx="12" type="sldNum"/>
          </p:nvPr>
        </p:nvSpPr>
        <p:spPr>
          <a:xfrm>
            <a:off x="185504" y="4777517"/>
            <a:ext cx="548700" cy="393600"/>
          </a:xfrm>
          <a:prstGeom prst="rect">
            <a:avLst/>
          </a:prstGeom>
          <a:noFill/>
          <a:ln>
            <a:noFill/>
          </a:ln>
        </p:spPr>
        <p:txBody>
          <a:bodyPr anchorCtr="0" anchor="ctr" bIns="91425" lIns="91425" spcFirstLastPara="1" rIns="91425" wrap="square" tIns="91425">
            <a:noAutofit/>
          </a:bodyPr>
          <a:lstStyle>
            <a:lvl1pPr lvl="0" rtl="0" algn="l">
              <a:buNone/>
              <a:defRPr sz="1100">
                <a:solidFill>
                  <a:schemeClr val="dk1"/>
                </a:solidFill>
              </a:defRPr>
            </a:lvl1pPr>
            <a:lvl2pPr lvl="1" rtl="0" algn="l">
              <a:buNone/>
              <a:defRPr sz="1100">
                <a:solidFill>
                  <a:schemeClr val="dk1"/>
                </a:solidFill>
              </a:defRPr>
            </a:lvl2pPr>
            <a:lvl3pPr lvl="2" rtl="0" algn="l">
              <a:buNone/>
              <a:defRPr sz="1100">
                <a:solidFill>
                  <a:schemeClr val="dk1"/>
                </a:solidFill>
              </a:defRPr>
            </a:lvl3pPr>
            <a:lvl4pPr lvl="3" rtl="0" algn="l">
              <a:buNone/>
              <a:defRPr sz="1100">
                <a:solidFill>
                  <a:schemeClr val="dk1"/>
                </a:solidFill>
              </a:defRPr>
            </a:lvl4pPr>
            <a:lvl5pPr lvl="4" rtl="0" algn="l">
              <a:buNone/>
              <a:defRPr sz="1100">
                <a:solidFill>
                  <a:schemeClr val="dk1"/>
                </a:solidFill>
              </a:defRPr>
            </a:lvl5pPr>
            <a:lvl6pPr lvl="5" rtl="0" algn="l">
              <a:buNone/>
              <a:defRPr sz="1100">
                <a:solidFill>
                  <a:schemeClr val="dk1"/>
                </a:solidFill>
              </a:defRPr>
            </a:lvl6pPr>
            <a:lvl7pPr lvl="6" rtl="0" algn="l">
              <a:buNone/>
              <a:defRPr sz="1100">
                <a:solidFill>
                  <a:schemeClr val="dk1"/>
                </a:solidFill>
              </a:defRPr>
            </a:lvl7pPr>
            <a:lvl8pPr lvl="7" rtl="0" algn="l">
              <a:buNone/>
              <a:defRPr sz="1100">
                <a:solidFill>
                  <a:schemeClr val="dk1"/>
                </a:solidFill>
              </a:defRPr>
            </a:lvl8pPr>
            <a:lvl9pPr lvl="8" rtl="0" algn="l">
              <a:buNone/>
              <a:defRPr sz="1100">
                <a:solidFill>
                  <a:schemeClr val="dk1"/>
                </a:solidFil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93" name="Shape 193"/>
        <p:cNvGrpSpPr/>
        <p:nvPr/>
      </p:nvGrpSpPr>
      <p:grpSpPr>
        <a:xfrm>
          <a:off x="0" y="0"/>
          <a:ext cx="0" cy="0"/>
          <a:chOff x="0" y="0"/>
          <a:chExt cx="0" cy="0"/>
        </a:xfrm>
      </p:grpSpPr>
      <p:sp>
        <p:nvSpPr>
          <p:cNvPr id="194" name="Google Shape;194;p35"/>
          <p:cNvSpPr txBox="1"/>
          <p:nvPr>
            <p:ph type="title"/>
          </p:nvPr>
        </p:nvSpPr>
        <p:spPr>
          <a:xfrm>
            <a:off x="197397" y="159275"/>
            <a:ext cx="8520600" cy="572700"/>
          </a:xfrm>
          <a:prstGeom prst="rect">
            <a:avLst/>
          </a:prstGeom>
        </p:spPr>
        <p:txBody>
          <a:bodyPr anchorCtr="0" anchor="ctr" bIns="68575" lIns="68575" spcFirstLastPara="1" rIns="68575" wrap="square" tIns="68575"/>
          <a:lstStyle>
            <a:lvl1pPr lvl="0" rtl="0">
              <a:spcBef>
                <a:spcPts val="0"/>
              </a:spcBef>
              <a:spcAft>
                <a:spcPts val="0"/>
              </a:spcAft>
              <a:buSzPts val="27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95" name="Google Shape;195;p35"/>
          <p:cNvSpPr txBox="1"/>
          <p:nvPr>
            <p:ph idx="12" type="sldNum"/>
          </p:nvPr>
        </p:nvSpPr>
        <p:spPr>
          <a:xfrm>
            <a:off x="185504" y="4777517"/>
            <a:ext cx="548700" cy="393600"/>
          </a:xfrm>
          <a:prstGeom prst="rect">
            <a:avLst/>
          </a:prstGeom>
          <a:noFill/>
          <a:ln>
            <a:noFill/>
          </a:ln>
        </p:spPr>
        <p:txBody>
          <a:bodyPr anchorCtr="0" anchor="ctr" bIns="68575" lIns="68575" spcFirstLastPara="1" rIns="68575" wrap="square" tIns="68575">
            <a:noAutofit/>
          </a:bodyPr>
          <a:lstStyle>
            <a:lvl1pPr lvl="0" rtl="0" algn="l">
              <a:buNone/>
              <a:defRPr sz="1100"/>
            </a:lvl1pPr>
            <a:lvl2pPr lvl="1" rtl="0" algn="l">
              <a:buNone/>
              <a:defRPr sz="1100"/>
            </a:lvl2pPr>
            <a:lvl3pPr lvl="2" rtl="0" algn="l">
              <a:buNone/>
              <a:defRPr sz="1100"/>
            </a:lvl3pPr>
            <a:lvl4pPr lvl="3" rtl="0" algn="l">
              <a:buNone/>
              <a:defRPr sz="1100"/>
            </a:lvl4pPr>
            <a:lvl5pPr lvl="4" rtl="0" algn="l">
              <a:buNone/>
              <a:defRPr sz="1100"/>
            </a:lvl5pPr>
            <a:lvl6pPr lvl="5" rtl="0" algn="l">
              <a:buNone/>
              <a:defRPr sz="1100"/>
            </a:lvl6pPr>
            <a:lvl7pPr lvl="6" rtl="0" algn="l">
              <a:buNone/>
              <a:defRPr sz="1100"/>
            </a:lvl7pPr>
            <a:lvl8pPr lvl="7" rtl="0" algn="l">
              <a:buNone/>
              <a:defRPr sz="1100"/>
            </a:lvl8pPr>
            <a:lvl9pPr lvl="8" rtl="0" algn="l">
              <a:buNone/>
              <a:defRPr sz="1100"/>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6" name="Shape 196"/>
        <p:cNvGrpSpPr/>
        <p:nvPr/>
      </p:nvGrpSpPr>
      <p:grpSpPr>
        <a:xfrm>
          <a:off x="0" y="0"/>
          <a:ext cx="0" cy="0"/>
          <a:chOff x="0" y="0"/>
          <a:chExt cx="0" cy="0"/>
        </a:xfrm>
      </p:grpSpPr>
      <p:sp>
        <p:nvSpPr>
          <p:cNvPr id="197" name="Google Shape;197;p36"/>
          <p:cNvSpPr txBox="1"/>
          <p:nvPr>
            <p:ph type="title"/>
          </p:nvPr>
        </p:nvSpPr>
        <p:spPr>
          <a:xfrm>
            <a:off x="197397" y="159275"/>
            <a:ext cx="8520600" cy="572700"/>
          </a:xfrm>
          <a:prstGeom prst="rect">
            <a:avLst/>
          </a:prstGeom>
        </p:spPr>
        <p:txBody>
          <a:bodyPr anchorCtr="0" anchor="ctr" bIns="68575" lIns="68575" spcFirstLastPara="1" rIns="68575" wrap="square" tIns="68575"/>
          <a:lstStyle>
            <a:lvl1pPr lvl="0" rtl="0">
              <a:spcBef>
                <a:spcPts val="0"/>
              </a:spcBef>
              <a:spcAft>
                <a:spcPts val="0"/>
              </a:spcAft>
              <a:buSzPts val="27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98" name="Google Shape;198;p36"/>
          <p:cNvSpPr txBox="1"/>
          <p:nvPr>
            <p:ph idx="1" type="body"/>
          </p:nvPr>
        </p:nvSpPr>
        <p:spPr>
          <a:xfrm>
            <a:off x="197405" y="1095319"/>
            <a:ext cx="8763600" cy="3416400"/>
          </a:xfrm>
          <a:prstGeom prst="rect">
            <a:avLst/>
          </a:prstGeom>
          <a:noFill/>
          <a:ln>
            <a:noFill/>
          </a:ln>
        </p:spPr>
        <p:txBody>
          <a:bodyPr anchorCtr="0" anchor="ctr" bIns="68575" lIns="68575" spcFirstLastPara="1" rIns="68575" wrap="square" tIns="68575"/>
          <a:lstStyle>
            <a:lvl1pPr indent="-298450" lvl="0" marL="457200" rtl="0">
              <a:spcBef>
                <a:spcPts val="0"/>
              </a:spcBef>
              <a:spcAft>
                <a:spcPts val="0"/>
              </a:spcAft>
              <a:buSzPts val="1100"/>
              <a:buChar char="●"/>
              <a:defRPr sz="1100"/>
            </a:lvl1pPr>
            <a:lvl2pPr indent="-298450" lvl="1" marL="914400" rtl="0">
              <a:spcBef>
                <a:spcPts val="0"/>
              </a:spcBef>
              <a:spcAft>
                <a:spcPts val="0"/>
              </a:spcAft>
              <a:buSzPts val="1100"/>
              <a:buChar char="○"/>
              <a:defRPr sz="1100"/>
            </a:lvl2pPr>
            <a:lvl3pPr indent="-298450" lvl="2" marL="1371600" rtl="0">
              <a:spcBef>
                <a:spcPts val="0"/>
              </a:spcBef>
              <a:spcAft>
                <a:spcPts val="0"/>
              </a:spcAft>
              <a:buSzPts val="1100"/>
              <a:buChar char="■"/>
              <a:defRPr sz="1100"/>
            </a:lvl3pPr>
            <a:lvl4pPr indent="-298450" lvl="3" marL="1828800" rtl="0">
              <a:spcBef>
                <a:spcPts val="0"/>
              </a:spcBef>
              <a:spcAft>
                <a:spcPts val="0"/>
              </a:spcAft>
              <a:buSzPts val="1100"/>
              <a:buChar char="●"/>
              <a:defRPr sz="1100"/>
            </a:lvl4pPr>
            <a:lvl5pPr indent="-298450" lvl="4" marL="2286000" rtl="0">
              <a:spcBef>
                <a:spcPts val="0"/>
              </a:spcBef>
              <a:spcAft>
                <a:spcPts val="0"/>
              </a:spcAft>
              <a:buSzPts val="1100"/>
              <a:buChar char="○"/>
              <a:defRPr sz="1100"/>
            </a:lvl5pPr>
            <a:lvl6pPr indent="-298450" lvl="5" marL="2743200" rtl="0">
              <a:spcBef>
                <a:spcPts val="0"/>
              </a:spcBef>
              <a:spcAft>
                <a:spcPts val="0"/>
              </a:spcAft>
              <a:buSzPts val="1100"/>
              <a:buChar char="■"/>
              <a:defRPr sz="1100"/>
            </a:lvl6pPr>
            <a:lvl7pPr indent="-298450" lvl="6" marL="3200400" rtl="0">
              <a:spcBef>
                <a:spcPts val="0"/>
              </a:spcBef>
              <a:spcAft>
                <a:spcPts val="0"/>
              </a:spcAft>
              <a:buSzPts val="1100"/>
              <a:buChar char="●"/>
              <a:defRPr sz="1100"/>
            </a:lvl7pPr>
            <a:lvl8pPr indent="-298450" lvl="7" marL="3657600" rtl="0">
              <a:spcBef>
                <a:spcPts val="0"/>
              </a:spcBef>
              <a:spcAft>
                <a:spcPts val="0"/>
              </a:spcAft>
              <a:buSzPts val="1100"/>
              <a:buChar char="○"/>
              <a:defRPr sz="1100"/>
            </a:lvl8pPr>
            <a:lvl9pPr indent="-298450" lvl="8" marL="4114800" rtl="0">
              <a:spcBef>
                <a:spcPts val="0"/>
              </a:spcBef>
              <a:spcAft>
                <a:spcPts val="0"/>
              </a:spcAft>
              <a:buSzPts val="1100"/>
              <a:buChar char="■"/>
              <a:defRPr sz="1100"/>
            </a:lvl9pPr>
          </a:lstStyle>
          <a:p/>
        </p:txBody>
      </p:sp>
      <p:sp>
        <p:nvSpPr>
          <p:cNvPr id="199" name="Google Shape;199;p36"/>
          <p:cNvSpPr/>
          <p:nvPr/>
        </p:nvSpPr>
        <p:spPr>
          <a:xfrm>
            <a:off x="0" y="4767263"/>
            <a:ext cx="9144300" cy="3762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rgbClr val="FFFFFF"/>
              </a:solidFill>
              <a:latin typeface="Calibri"/>
              <a:ea typeface="Calibri"/>
              <a:cs typeface="Calibri"/>
              <a:sym typeface="Calibri"/>
            </a:endParaRPr>
          </a:p>
        </p:txBody>
      </p:sp>
      <p:pic>
        <p:nvPicPr>
          <p:cNvPr descr="CNCF_Alternate_Pantone.png" id="200" name="Google Shape;200;p36"/>
          <p:cNvPicPr preferRelativeResize="0"/>
          <p:nvPr/>
        </p:nvPicPr>
        <p:blipFill rotWithShape="1">
          <a:blip r:embed="rId2">
            <a:alphaModFix/>
          </a:blip>
          <a:srcRect b="0" l="0" r="0" t="0"/>
          <a:stretch/>
        </p:blipFill>
        <p:spPr>
          <a:xfrm>
            <a:off x="7483507" y="4832282"/>
            <a:ext cx="1556700" cy="247200"/>
          </a:xfrm>
          <a:prstGeom prst="rect">
            <a:avLst/>
          </a:prstGeom>
          <a:noFill/>
          <a:ln>
            <a:noFill/>
          </a:ln>
        </p:spPr>
      </p:pic>
      <p:sp>
        <p:nvSpPr>
          <p:cNvPr id="201" name="Google Shape;201;p36"/>
          <p:cNvSpPr txBox="1"/>
          <p:nvPr>
            <p:ph idx="12" type="sldNum"/>
          </p:nvPr>
        </p:nvSpPr>
        <p:spPr>
          <a:xfrm>
            <a:off x="185504" y="4777517"/>
            <a:ext cx="548700" cy="393600"/>
          </a:xfrm>
          <a:prstGeom prst="rect">
            <a:avLst/>
          </a:prstGeom>
          <a:noFill/>
          <a:ln>
            <a:noFill/>
          </a:ln>
        </p:spPr>
        <p:txBody>
          <a:bodyPr anchorCtr="0" anchor="ctr" bIns="91425" lIns="91425" spcFirstLastPara="1" rIns="91425" wrap="square" tIns="91425">
            <a:noAutofit/>
          </a:bodyPr>
          <a:lstStyle>
            <a:lvl1pPr lvl="0" rtl="0" algn="l">
              <a:buNone/>
              <a:defRPr sz="1100">
                <a:solidFill>
                  <a:schemeClr val="dk1"/>
                </a:solidFill>
              </a:defRPr>
            </a:lvl1pPr>
            <a:lvl2pPr lvl="1" rtl="0" algn="l">
              <a:buNone/>
              <a:defRPr sz="1100">
                <a:solidFill>
                  <a:schemeClr val="dk1"/>
                </a:solidFill>
              </a:defRPr>
            </a:lvl2pPr>
            <a:lvl3pPr lvl="2" rtl="0" algn="l">
              <a:buNone/>
              <a:defRPr sz="1100">
                <a:solidFill>
                  <a:schemeClr val="dk1"/>
                </a:solidFill>
              </a:defRPr>
            </a:lvl3pPr>
            <a:lvl4pPr lvl="3" rtl="0" algn="l">
              <a:buNone/>
              <a:defRPr sz="1100">
                <a:solidFill>
                  <a:schemeClr val="dk1"/>
                </a:solidFill>
              </a:defRPr>
            </a:lvl4pPr>
            <a:lvl5pPr lvl="4" rtl="0" algn="l">
              <a:buNone/>
              <a:defRPr sz="1100">
                <a:solidFill>
                  <a:schemeClr val="dk1"/>
                </a:solidFill>
              </a:defRPr>
            </a:lvl5pPr>
            <a:lvl6pPr lvl="5" rtl="0" algn="l">
              <a:buNone/>
              <a:defRPr sz="1100">
                <a:solidFill>
                  <a:schemeClr val="dk1"/>
                </a:solidFill>
              </a:defRPr>
            </a:lvl6pPr>
            <a:lvl7pPr lvl="6" rtl="0" algn="l">
              <a:buNone/>
              <a:defRPr sz="1100">
                <a:solidFill>
                  <a:schemeClr val="dk1"/>
                </a:solidFill>
              </a:defRPr>
            </a:lvl7pPr>
            <a:lvl8pPr lvl="7" rtl="0" algn="l">
              <a:buNone/>
              <a:defRPr sz="1100">
                <a:solidFill>
                  <a:schemeClr val="dk1"/>
                </a:solidFill>
              </a:defRPr>
            </a:lvl8pPr>
            <a:lvl9pPr lvl="8" rtl="0" algn="l">
              <a:buNone/>
              <a:defRPr sz="1100">
                <a:solidFill>
                  <a:schemeClr val="dk1"/>
                </a:solidFil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Slide">
  <p:cSld name="Vertical Title and Text">
    <p:spTree>
      <p:nvGrpSpPr>
        <p:cNvPr id="26" name="Shape 26"/>
        <p:cNvGrpSpPr/>
        <p:nvPr/>
      </p:nvGrpSpPr>
      <p:grpSpPr>
        <a:xfrm>
          <a:off x="0" y="0"/>
          <a:ext cx="0" cy="0"/>
          <a:chOff x="0" y="0"/>
          <a:chExt cx="0" cy="0"/>
        </a:xfrm>
      </p:grpSpPr>
      <p:sp>
        <p:nvSpPr>
          <p:cNvPr id="27" name="Google Shape;27;p5"/>
          <p:cNvSpPr/>
          <p:nvPr/>
        </p:nvSpPr>
        <p:spPr>
          <a:xfrm>
            <a:off x="-1" y="0"/>
            <a:ext cx="91440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CNCF_PPT_Background_v1-01.png" id="28" name="Google Shape;28;p5"/>
          <p:cNvPicPr preferRelativeResize="0"/>
          <p:nvPr/>
        </p:nvPicPr>
        <p:blipFill rotWithShape="1">
          <a:blip r:embed="rId2">
            <a:alphaModFix/>
          </a:blip>
          <a:srcRect b="0" l="0" r="3614" t="0"/>
          <a:stretch/>
        </p:blipFill>
        <p:spPr>
          <a:xfrm flipH="1">
            <a:off x="77" y="0"/>
            <a:ext cx="8813700" cy="5171100"/>
          </a:xfrm>
          <a:prstGeom prst="rect">
            <a:avLst/>
          </a:prstGeom>
          <a:noFill/>
          <a:ln>
            <a:noFill/>
          </a:ln>
        </p:spPr>
      </p:pic>
      <p:sp>
        <p:nvSpPr>
          <p:cNvPr id="29" name="Google Shape;29;p5"/>
          <p:cNvSpPr txBox="1"/>
          <p:nvPr>
            <p:ph type="ctrTitle"/>
          </p:nvPr>
        </p:nvSpPr>
        <p:spPr>
          <a:xfrm>
            <a:off x="3965525" y="2585075"/>
            <a:ext cx="5072400" cy="431400"/>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Clr>
                <a:srgbClr val="446CA9"/>
              </a:buClr>
              <a:buSzPts val="1400"/>
              <a:buFont typeface="Century Gothic"/>
              <a:buNone/>
              <a:defRPr b="0" i="0" sz="2800" u="none" cap="none" strike="noStrike">
                <a:solidFill>
                  <a:srgbClr val="446CA9"/>
                </a:solidFill>
                <a:latin typeface="Century Gothic"/>
                <a:ea typeface="Century Gothic"/>
                <a:cs typeface="Century Gothic"/>
                <a:sym typeface="Century Gothic"/>
              </a:defRPr>
            </a:lvl1pPr>
            <a:lvl2pPr indent="0" lvl="1" marL="0" marR="0" rtl="0" algn="l">
              <a:spcBef>
                <a:spcPts val="0"/>
              </a:spcBef>
              <a:spcAft>
                <a:spcPts val="0"/>
              </a:spcAft>
              <a:buSzPts val="1400"/>
              <a:buFont typeface="Century Gothic"/>
              <a:buNone/>
              <a:defRPr>
                <a:latin typeface="Century Gothic"/>
                <a:ea typeface="Century Gothic"/>
                <a:cs typeface="Century Gothic"/>
                <a:sym typeface="Century Gothic"/>
              </a:defRPr>
            </a:lvl2pPr>
            <a:lvl3pPr indent="0" lvl="2" marL="0" marR="0" rtl="0" algn="l">
              <a:spcBef>
                <a:spcPts val="0"/>
              </a:spcBef>
              <a:spcAft>
                <a:spcPts val="0"/>
              </a:spcAft>
              <a:buSzPts val="1400"/>
              <a:buFont typeface="Century Gothic"/>
              <a:buNone/>
              <a:defRPr>
                <a:latin typeface="Century Gothic"/>
                <a:ea typeface="Century Gothic"/>
                <a:cs typeface="Century Gothic"/>
                <a:sym typeface="Century Gothic"/>
              </a:defRPr>
            </a:lvl3pPr>
            <a:lvl4pPr indent="0" lvl="3" marL="0" marR="0" rtl="0" algn="l">
              <a:spcBef>
                <a:spcPts val="0"/>
              </a:spcBef>
              <a:spcAft>
                <a:spcPts val="0"/>
              </a:spcAft>
              <a:buSzPts val="1400"/>
              <a:buFont typeface="Century Gothic"/>
              <a:buNone/>
              <a:defRPr>
                <a:latin typeface="Century Gothic"/>
                <a:ea typeface="Century Gothic"/>
                <a:cs typeface="Century Gothic"/>
                <a:sym typeface="Century Gothic"/>
              </a:defRPr>
            </a:lvl4pPr>
            <a:lvl5pPr indent="0" lvl="4" marL="0" marR="0" rtl="0" algn="l">
              <a:spcBef>
                <a:spcPts val="0"/>
              </a:spcBef>
              <a:spcAft>
                <a:spcPts val="0"/>
              </a:spcAft>
              <a:buSzPts val="1400"/>
              <a:buFont typeface="Century Gothic"/>
              <a:buNone/>
              <a:defRPr>
                <a:latin typeface="Century Gothic"/>
                <a:ea typeface="Century Gothic"/>
                <a:cs typeface="Century Gothic"/>
                <a:sym typeface="Century Gothic"/>
              </a:defRPr>
            </a:lvl5pPr>
            <a:lvl6pPr indent="0" lvl="5" marL="0" marR="0" rtl="0" algn="l">
              <a:spcBef>
                <a:spcPts val="0"/>
              </a:spcBef>
              <a:spcAft>
                <a:spcPts val="0"/>
              </a:spcAft>
              <a:buSzPts val="1400"/>
              <a:buFont typeface="Century Gothic"/>
              <a:buNone/>
              <a:defRPr>
                <a:latin typeface="Century Gothic"/>
                <a:ea typeface="Century Gothic"/>
                <a:cs typeface="Century Gothic"/>
                <a:sym typeface="Century Gothic"/>
              </a:defRPr>
            </a:lvl6pPr>
            <a:lvl7pPr indent="0" lvl="6" marL="0" marR="0" rtl="0" algn="l">
              <a:spcBef>
                <a:spcPts val="0"/>
              </a:spcBef>
              <a:spcAft>
                <a:spcPts val="0"/>
              </a:spcAft>
              <a:buSzPts val="1400"/>
              <a:buFont typeface="Century Gothic"/>
              <a:buNone/>
              <a:defRPr>
                <a:latin typeface="Century Gothic"/>
                <a:ea typeface="Century Gothic"/>
                <a:cs typeface="Century Gothic"/>
                <a:sym typeface="Century Gothic"/>
              </a:defRPr>
            </a:lvl7pPr>
            <a:lvl8pPr indent="0" lvl="7" marL="0" marR="0" rtl="0" algn="l">
              <a:spcBef>
                <a:spcPts val="0"/>
              </a:spcBef>
              <a:spcAft>
                <a:spcPts val="0"/>
              </a:spcAft>
              <a:buSzPts val="1400"/>
              <a:buFont typeface="Century Gothic"/>
              <a:buNone/>
              <a:defRPr>
                <a:latin typeface="Century Gothic"/>
                <a:ea typeface="Century Gothic"/>
                <a:cs typeface="Century Gothic"/>
                <a:sym typeface="Century Gothic"/>
              </a:defRPr>
            </a:lvl8pPr>
            <a:lvl9pPr indent="0" lvl="8" marL="0" marR="0" rtl="0" algn="l">
              <a:spcBef>
                <a:spcPts val="0"/>
              </a:spcBef>
              <a:spcAft>
                <a:spcPts val="0"/>
              </a:spcAft>
              <a:buSzPts val="1400"/>
              <a:buFont typeface="Century Gothic"/>
              <a:buNone/>
              <a:defRPr>
                <a:latin typeface="Century Gothic"/>
                <a:ea typeface="Century Gothic"/>
                <a:cs typeface="Century Gothic"/>
                <a:sym typeface="Century Gothic"/>
              </a:defRPr>
            </a:lvl9pPr>
          </a:lstStyle>
          <a:p/>
        </p:txBody>
      </p:sp>
      <p:sp>
        <p:nvSpPr>
          <p:cNvPr id="30" name="Google Shape;30;p5"/>
          <p:cNvSpPr txBox="1"/>
          <p:nvPr>
            <p:ph idx="1" type="subTitle"/>
          </p:nvPr>
        </p:nvSpPr>
        <p:spPr>
          <a:xfrm>
            <a:off x="3965525" y="3034550"/>
            <a:ext cx="4591200" cy="534000"/>
          </a:xfrm>
          <a:prstGeom prst="rect">
            <a:avLst/>
          </a:prstGeom>
          <a:noFill/>
          <a:ln>
            <a:noFill/>
          </a:ln>
        </p:spPr>
        <p:txBody>
          <a:bodyPr anchorCtr="0" anchor="t" bIns="91425" lIns="91425" spcFirstLastPara="1" rIns="91425" wrap="square" tIns="91425"/>
          <a:lstStyle>
            <a:lvl1pPr indent="0" lvl="0" marL="0" marR="0" rtl="0" algn="l">
              <a:spcBef>
                <a:spcPts val="400"/>
              </a:spcBef>
              <a:spcAft>
                <a:spcPts val="0"/>
              </a:spcAft>
              <a:buClr>
                <a:srgbClr val="446CA9"/>
              </a:buClr>
              <a:buSzPts val="2400"/>
              <a:buFont typeface="Century Gothic"/>
              <a:buNone/>
              <a:defRPr b="0" i="0" sz="1800" u="none" cap="none" strike="noStrike">
                <a:solidFill>
                  <a:schemeClr val="dk1"/>
                </a:solidFill>
                <a:latin typeface="Century Gothic"/>
                <a:ea typeface="Century Gothic"/>
                <a:cs typeface="Century Gothic"/>
                <a:sym typeface="Century Gothic"/>
              </a:defRPr>
            </a:lvl1pPr>
            <a:lvl2pPr indent="0" lvl="1" marL="457200" marR="0" rtl="0" algn="ctr">
              <a:spcBef>
                <a:spcPts val="500"/>
              </a:spcBef>
              <a:spcAft>
                <a:spcPts val="0"/>
              </a:spcAft>
              <a:buClr>
                <a:srgbClr val="446CA9"/>
              </a:buClr>
              <a:buSzPts val="2000"/>
              <a:buFont typeface="Century Gothic"/>
              <a:buNone/>
              <a:defRPr b="0" i="0" sz="2200" u="none" cap="none" strike="noStrike">
                <a:solidFill>
                  <a:srgbClr val="888888"/>
                </a:solidFill>
                <a:latin typeface="Century Gothic"/>
                <a:ea typeface="Century Gothic"/>
                <a:cs typeface="Century Gothic"/>
                <a:sym typeface="Century Gothic"/>
              </a:defRPr>
            </a:lvl2pPr>
            <a:lvl3pPr indent="0" lvl="2" marL="914400" marR="0" rtl="0" algn="ctr">
              <a:spcBef>
                <a:spcPts val="400"/>
              </a:spcBef>
              <a:spcAft>
                <a:spcPts val="0"/>
              </a:spcAft>
              <a:buClr>
                <a:srgbClr val="446CA9"/>
              </a:buClr>
              <a:buSzPts val="2000"/>
              <a:buFont typeface="Century Gothic"/>
              <a:buNone/>
              <a:defRPr b="0" i="0" sz="1800" u="none" cap="none" strike="noStrike">
                <a:solidFill>
                  <a:srgbClr val="888888"/>
                </a:solidFill>
                <a:latin typeface="Century Gothic"/>
                <a:ea typeface="Century Gothic"/>
                <a:cs typeface="Century Gothic"/>
                <a:sym typeface="Century Gothic"/>
              </a:defRPr>
            </a:lvl3pPr>
            <a:lvl4pPr indent="0" lvl="3" marL="1371600" marR="0" rtl="0" algn="ctr">
              <a:spcBef>
                <a:spcPts val="400"/>
              </a:spcBef>
              <a:spcAft>
                <a:spcPts val="0"/>
              </a:spcAft>
              <a:buClr>
                <a:srgbClr val="446CA9"/>
              </a:buClr>
              <a:buSzPts val="1800"/>
              <a:buFont typeface="Century Gothic"/>
              <a:buNone/>
              <a:defRPr b="0" i="0" sz="1800" u="none" cap="none" strike="noStrike">
                <a:solidFill>
                  <a:srgbClr val="888888"/>
                </a:solidFill>
                <a:latin typeface="Century Gothic"/>
                <a:ea typeface="Century Gothic"/>
                <a:cs typeface="Century Gothic"/>
                <a:sym typeface="Century Gothic"/>
              </a:defRPr>
            </a:lvl4pPr>
            <a:lvl5pPr indent="0" lvl="4" marL="1828800" marR="0" rtl="0" algn="ctr">
              <a:spcBef>
                <a:spcPts val="400"/>
              </a:spcBef>
              <a:spcAft>
                <a:spcPts val="0"/>
              </a:spcAft>
              <a:buClr>
                <a:srgbClr val="446CA9"/>
              </a:buClr>
              <a:buSzPts val="1800"/>
              <a:buFont typeface="Century Gothic"/>
              <a:buNone/>
              <a:defRPr b="0" i="0" sz="1800" u="none" cap="none" strike="noStrike">
                <a:solidFill>
                  <a:srgbClr val="888888"/>
                </a:solidFill>
                <a:latin typeface="Century Gothic"/>
                <a:ea typeface="Century Gothic"/>
                <a:cs typeface="Century Gothic"/>
                <a:sym typeface="Century Gothic"/>
              </a:defRPr>
            </a:lvl5pPr>
            <a:lvl6pPr indent="0" lvl="5" marL="2286000" marR="0" rtl="0" algn="ctr">
              <a:spcBef>
                <a:spcPts val="400"/>
              </a:spcBef>
              <a:spcAft>
                <a:spcPts val="0"/>
              </a:spcAft>
              <a:buClr>
                <a:srgbClr val="888888"/>
              </a:buClr>
              <a:buSzPts val="1400"/>
              <a:buFont typeface="Century Gothic"/>
              <a:buNone/>
              <a:defRPr b="0" i="0" sz="2000" u="none" cap="none" strike="noStrike">
                <a:solidFill>
                  <a:srgbClr val="888888"/>
                </a:solidFill>
                <a:latin typeface="Century Gothic"/>
                <a:ea typeface="Century Gothic"/>
                <a:cs typeface="Century Gothic"/>
                <a:sym typeface="Century Gothic"/>
              </a:defRPr>
            </a:lvl6pPr>
            <a:lvl7pPr indent="0" lvl="6" marL="2743200" marR="0" rtl="0" algn="ctr">
              <a:spcBef>
                <a:spcPts val="400"/>
              </a:spcBef>
              <a:spcAft>
                <a:spcPts val="0"/>
              </a:spcAft>
              <a:buClr>
                <a:srgbClr val="888888"/>
              </a:buClr>
              <a:buSzPts val="1400"/>
              <a:buFont typeface="Century Gothic"/>
              <a:buNone/>
              <a:defRPr b="0" i="0" sz="2000" u="none" cap="none" strike="noStrike">
                <a:solidFill>
                  <a:srgbClr val="888888"/>
                </a:solidFill>
                <a:latin typeface="Century Gothic"/>
                <a:ea typeface="Century Gothic"/>
                <a:cs typeface="Century Gothic"/>
                <a:sym typeface="Century Gothic"/>
              </a:defRPr>
            </a:lvl7pPr>
            <a:lvl8pPr indent="0" lvl="7" marL="3200400" marR="0" rtl="0" algn="ctr">
              <a:spcBef>
                <a:spcPts val="400"/>
              </a:spcBef>
              <a:spcAft>
                <a:spcPts val="0"/>
              </a:spcAft>
              <a:buClr>
                <a:srgbClr val="888888"/>
              </a:buClr>
              <a:buSzPts val="1400"/>
              <a:buFont typeface="Century Gothic"/>
              <a:buNone/>
              <a:defRPr b="0" i="0" sz="2000" u="none" cap="none" strike="noStrike">
                <a:solidFill>
                  <a:srgbClr val="888888"/>
                </a:solidFill>
                <a:latin typeface="Century Gothic"/>
                <a:ea typeface="Century Gothic"/>
                <a:cs typeface="Century Gothic"/>
                <a:sym typeface="Century Gothic"/>
              </a:defRPr>
            </a:lvl8pPr>
            <a:lvl9pPr indent="0" lvl="8" marL="3657600" marR="0" rtl="0" algn="ctr">
              <a:spcBef>
                <a:spcPts val="400"/>
              </a:spcBef>
              <a:spcAft>
                <a:spcPts val="0"/>
              </a:spcAft>
              <a:buClr>
                <a:srgbClr val="888888"/>
              </a:buClr>
              <a:buSzPts val="1400"/>
              <a:buFont typeface="Century Gothic"/>
              <a:buNone/>
              <a:defRPr b="0" i="0" sz="2000" u="none" cap="none" strike="noStrike">
                <a:solidFill>
                  <a:srgbClr val="888888"/>
                </a:solidFill>
                <a:latin typeface="Century Gothic"/>
                <a:ea typeface="Century Gothic"/>
                <a:cs typeface="Century Gothic"/>
                <a:sym typeface="Century Gothic"/>
              </a:defRPr>
            </a:lvl9pPr>
          </a:lstStyle>
          <a:p/>
        </p:txBody>
      </p:sp>
      <p:sp>
        <p:nvSpPr>
          <p:cNvPr id="31" name="Google Shape;31;p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lgn="r">
              <a:buNone/>
              <a:defRPr sz="1300">
                <a:solidFill>
                  <a:srgbClr val="595959"/>
                </a:solidFill>
                <a:latin typeface="Century Gothic"/>
                <a:ea typeface="Century Gothic"/>
                <a:cs typeface="Century Gothic"/>
                <a:sym typeface="Century Gothic"/>
              </a:defRPr>
            </a:lvl1pPr>
            <a:lvl2pPr lvl="1" algn="r">
              <a:buNone/>
              <a:defRPr sz="1300">
                <a:solidFill>
                  <a:srgbClr val="595959"/>
                </a:solidFill>
                <a:latin typeface="Century Gothic"/>
                <a:ea typeface="Century Gothic"/>
                <a:cs typeface="Century Gothic"/>
                <a:sym typeface="Century Gothic"/>
              </a:defRPr>
            </a:lvl2pPr>
            <a:lvl3pPr lvl="2" algn="r">
              <a:buNone/>
              <a:defRPr sz="1300">
                <a:solidFill>
                  <a:srgbClr val="595959"/>
                </a:solidFill>
                <a:latin typeface="Century Gothic"/>
                <a:ea typeface="Century Gothic"/>
                <a:cs typeface="Century Gothic"/>
                <a:sym typeface="Century Gothic"/>
              </a:defRPr>
            </a:lvl3pPr>
            <a:lvl4pPr lvl="3" algn="r">
              <a:buNone/>
              <a:defRPr sz="1300">
                <a:solidFill>
                  <a:srgbClr val="595959"/>
                </a:solidFill>
                <a:latin typeface="Century Gothic"/>
                <a:ea typeface="Century Gothic"/>
                <a:cs typeface="Century Gothic"/>
                <a:sym typeface="Century Gothic"/>
              </a:defRPr>
            </a:lvl4pPr>
            <a:lvl5pPr lvl="4" algn="r">
              <a:buNone/>
              <a:defRPr sz="1300">
                <a:solidFill>
                  <a:srgbClr val="595959"/>
                </a:solidFill>
                <a:latin typeface="Century Gothic"/>
                <a:ea typeface="Century Gothic"/>
                <a:cs typeface="Century Gothic"/>
                <a:sym typeface="Century Gothic"/>
              </a:defRPr>
            </a:lvl5pPr>
            <a:lvl6pPr lvl="5" algn="r">
              <a:buNone/>
              <a:defRPr sz="1300">
                <a:solidFill>
                  <a:srgbClr val="595959"/>
                </a:solidFill>
                <a:latin typeface="Century Gothic"/>
                <a:ea typeface="Century Gothic"/>
                <a:cs typeface="Century Gothic"/>
                <a:sym typeface="Century Gothic"/>
              </a:defRPr>
            </a:lvl6pPr>
            <a:lvl7pPr lvl="6" algn="r">
              <a:buNone/>
              <a:defRPr sz="1300">
                <a:solidFill>
                  <a:srgbClr val="595959"/>
                </a:solidFill>
                <a:latin typeface="Century Gothic"/>
                <a:ea typeface="Century Gothic"/>
                <a:cs typeface="Century Gothic"/>
                <a:sym typeface="Century Gothic"/>
              </a:defRPr>
            </a:lvl7pPr>
            <a:lvl8pPr lvl="7" algn="r">
              <a:buNone/>
              <a:defRPr sz="1300">
                <a:solidFill>
                  <a:srgbClr val="595959"/>
                </a:solidFill>
                <a:latin typeface="Century Gothic"/>
                <a:ea typeface="Century Gothic"/>
                <a:cs typeface="Century Gothic"/>
                <a:sym typeface="Century Gothic"/>
              </a:defRPr>
            </a:lvl8pPr>
            <a:lvl9pPr lvl="8" algn="r">
              <a:buNone/>
              <a:defRPr sz="1300">
                <a:solidFill>
                  <a:srgbClr val="595959"/>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pic>
        <p:nvPicPr>
          <p:cNvPr descr="CNCF_Alternate_Pantone.png" id="32" name="Google Shape;32;p5"/>
          <p:cNvPicPr preferRelativeResize="0"/>
          <p:nvPr/>
        </p:nvPicPr>
        <p:blipFill rotWithShape="1">
          <a:blip r:embed="rId3">
            <a:alphaModFix/>
          </a:blip>
          <a:srcRect b="0" l="0" r="0" t="0"/>
          <a:stretch/>
        </p:blipFill>
        <p:spPr>
          <a:xfrm>
            <a:off x="4074575" y="1902274"/>
            <a:ext cx="2478600" cy="3936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lank Content">
  <p:cSld name="2_Title and Content">
    <p:spTree>
      <p:nvGrpSpPr>
        <p:cNvPr id="33" name="Shape 33"/>
        <p:cNvGrpSpPr/>
        <p:nvPr/>
      </p:nvGrpSpPr>
      <p:grpSpPr>
        <a:xfrm>
          <a:off x="0" y="0"/>
          <a:ext cx="0" cy="0"/>
          <a:chOff x="0" y="0"/>
          <a:chExt cx="0" cy="0"/>
        </a:xfrm>
      </p:grpSpPr>
      <p:sp>
        <p:nvSpPr>
          <p:cNvPr id="34" name="Google Shape;34;p6"/>
          <p:cNvSpPr/>
          <p:nvPr/>
        </p:nvSpPr>
        <p:spPr>
          <a:xfrm>
            <a:off x="0" y="4767263"/>
            <a:ext cx="9144000" cy="376200"/>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CNCF_Alternate_Pantone.png" id="35" name="Google Shape;35;p6"/>
          <p:cNvPicPr preferRelativeResize="0"/>
          <p:nvPr/>
        </p:nvPicPr>
        <p:blipFill rotWithShape="1">
          <a:blip r:embed="rId2">
            <a:alphaModFix/>
          </a:blip>
          <a:srcRect b="0" l="0" r="0" t="0"/>
          <a:stretch/>
        </p:blipFill>
        <p:spPr>
          <a:xfrm>
            <a:off x="105947" y="4835432"/>
            <a:ext cx="1556700" cy="247200"/>
          </a:xfrm>
          <a:prstGeom prst="rect">
            <a:avLst/>
          </a:prstGeom>
          <a:noFill/>
          <a:ln>
            <a:noFill/>
          </a:ln>
        </p:spPr>
      </p:pic>
      <p:sp>
        <p:nvSpPr>
          <p:cNvPr id="36" name="Google Shape;36;p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lgn="r">
              <a:buNone/>
              <a:defRPr sz="1300">
                <a:solidFill>
                  <a:srgbClr val="595959"/>
                </a:solidFill>
                <a:latin typeface="Century Gothic"/>
                <a:ea typeface="Century Gothic"/>
                <a:cs typeface="Century Gothic"/>
                <a:sym typeface="Century Gothic"/>
              </a:defRPr>
            </a:lvl1pPr>
            <a:lvl2pPr lvl="1" algn="r">
              <a:buNone/>
              <a:defRPr sz="1300">
                <a:solidFill>
                  <a:srgbClr val="595959"/>
                </a:solidFill>
                <a:latin typeface="Century Gothic"/>
                <a:ea typeface="Century Gothic"/>
                <a:cs typeface="Century Gothic"/>
                <a:sym typeface="Century Gothic"/>
              </a:defRPr>
            </a:lvl2pPr>
            <a:lvl3pPr lvl="2" algn="r">
              <a:buNone/>
              <a:defRPr sz="1300">
                <a:solidFill>
                  <a:srgbClr val="595959"/>
                </a:solidFill>
                <a:latin typeface="Century Gothic"/>
                <a:ea typeface="Century Gothic"/>
                <a:cs typeface="Century Gothic"/>
                <a:sym typeface="Century Gothic"/>
              </a:defRPr>
            </a:lvl3pPr>
            <a:lvl4pPr lvl="3" algn="r">
              <a:buNone/>
              <a:defRPr sz="1300">
                <a:solidFill>
                  <a:srgbClr val="595959"/>
                </a:solidFill>
                <a:latin typeface="Century Gothic"/>
                <a:ea typeface="Century Gothic"/>
                <a:cs typeface="Century Gothic"/>
                <a:sym typeface="Century Gothic"/>
              </a:defRPr>
            </a:lvl4pPr>
            <a:lvl5pPr lvl="4" algn="r">
              <a:buNone/>
              <a:defRPr sz="1300">
                <a:solidFill>
                  <a:srgbClr val="595959"/>
                </a:solidFill>
                <a:latin typeface="Century Gothic"/>
                <a:ea typeface="Century Gothic"/>
                <a:cs typeface="Century Gothic"/>
                <a:sym typeface="Century Gothic"/>
              </a:defRPr>
            </a:lvl5pPr>
            <a:lvl6pPr lvl="5" algn="r">
              <a:buNone/>
              <a:defRPr sz="1300">
                <a:solidFill>
                  <a:srgbClr val="595959"/>
                </a:solidFill>
                <a:latin typeface="Century Gothic"/>
                <a:ea typeface="Century Gothic"/>
                <a:cs typeface="Century Gothic"/>
                <a:sym typeface="Century Gothic"/>
              </a:defRPr>
            </a:lvl6pPr>
            <a:lvl7pPr lvl="6" algn="r">
              <a:buNone/>
              <a:defRPr sz="1300">
                <a:solidFill>
                  <a:srgbClr val="595959"/>
                </a:solidFill>
                <a:latin typeface="Century Gothic"/>
                <a:ea typeface="Century Gothic"/>
                <a:cs typeface="Century Gothic"/>
                <a:sym typeface="Century Gothic"/>
              </a:defRPr>
            </a:lvl7pPr>
            <a:lvl8pPr lvl="7" algn="r">
              <a:buNone/>
              <a:defRPr sz="1300">
                <a:solidFill>
                  <a:srgbClr val="595959"/>
                </a:solidFill>
                <a:latin typeface="Century Gothic"/>
                <a:ea typeface="Century Gothic"/>
                <a:cs typeface="Century Gothic"/>
                <a:sym typeface="Century Gothic"/>
              </a:defRPr>
            </a:lvl8pPr>
            <a:lvl9pPr lvl="8" algn="r">
              <a:buNone/>
              <a:defRPr sz="1300">
                <a:solidFill>
                  <a:srgbClr val="595959"/>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37" name="Google Shape;37;p6"/>
          <p:cNvSpPr/>
          <p:nvPr/>
        </p:nvSpPr>
        <p:spPr>
          <a:xfrm>
            <a:off x="0" y="913587"/>
            <a:ext cx="9144000" cy="96300"/>
          </a:xfrm>
          <a:prstGeom prst="rect">
            <a:avLst/>
          </a:prstGeom>
          <a:solidFill>
            <a:srgbClr val="65B8CB"/>
          </a:solidFill>
          <a:ln>
            <a:noFill/>
          </a:ln>
        </p:spPr>
        <p:txBody>
          <a:bodyPr anchorCtr="0" anchor="ctr" bIns="45675" lIns="91425" spcFirstLastPara="1" rIns="91425" wrap="square" tIns="45675">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sp>
        <p:nvSpPr>
          <p:cNvPr id="38" name="Google Shape;38;p6"/>
          <p:cNvSpPr/>
          <p:nvPr/>
        </p:nvSpPr>
        <p:spPr>
          <a:xfrm>
            <a:off x="0" y="0"/>
            <a:ext cx="9144000" cy="913500"/>
          </a:xfrm>
          <a:prstGeom prst="rect">
            <a:avLst/>
          </a:prstGeom>
          <a:solidFill>
            <a:srgbClr val="275187"/>
          </a:solidFill>
          <a:ln>
            <a:noFill/>
          </a:ln>
        </p:spPr>
        <p:txBody>
          <a:bodyPr anchorCtr="0" anchor="ctr" bIns="45675" lIns="91425" spcFirstLastPara="1" rIns="91425" wrap="square" tIns="45675">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sp>
        <p:nvSpPr>
          <p:cNvPr id="39" name="Google Shape;39;p6"/>
          <p:cNvSpPr txBox="1"/>
          <p:nvPr>
            <p:ph type="title"/>
          </p:nvPr>
        </p:nvSpPr>
        <p:spPr>
          <a:xfrm>
            <a:off x="164468" y="96346"/>
            <a:ext cx="8755500" cy="6744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FFFFFF"/>
              </a:buClr>
              <a:buSzPts val="3200"/>
              <a:buNone/>
              <a:defRPr i="0" u="none" cap="none" strike="noStrike">
                <a:solidFill>
                  <a:srgbClr val="FFFFFF"/>
                </a:solidFill>
              </a:defRPr>
            </a:lvl1pPr>
            <a:lvl2pPr indent="0" lvl="1" marL="0" marR="0" rtl="0" algn="l">
              <a:spcBef>
                <a:spcPts val="0"/>
              </a:spcBef>
              <a:spcAft>
                <a:spcPts val="0"/>
              </a:spcAft>
              <a:buSzPts val="3200"/>
              <a:buFont typeface="Century Gothic"/>
              <a:buNone/>
              <a:defRPr sz="3200">
                <a:latin typeface="Century Gothic"/>
                <a:ea typeface="Century Gothic"/>
                <a:cs typeface="Century Gothic"/>
                <a:sym typeface="Century Gothic"/>
              </a:defRPr>
            </a:lvl2pPr>
            <a:lvl3pPr indent="0" lvl="2" marL="0" marR="0" rtl="0" algn="l">
              <a:spcBef>
                <a:spcPts val="0"/>
              </a:spcBef>
              <a:spcAft>
                <a:spcPts val="0"/>
              </a:spcAft>
              <a:buSzPts val="3200"/>
              <a:buFont typeface="Century Gothic"/>
              <a:buNone/>
              <a:defRPr sz="3200">
                <a:latin typeface="Century Gothic"/>
                <a:ea typeface="Century Gothic"/>
                <a:cs typeface="Century Gothic"/>
                <a:sym typeface="Century Gothic"/>
              </a:defRPr>
            </a:lvl3pPr>
            <a:lvl4pPr indent="0" lvl="3" marL="0" marR="0" rtl="0" algn="l">
              <a:spcBef>
                <a:spcPts val="0"/>
              </a:spcBef>
              <a:spcAft>
                <a:spcPts val="0"/>
              </a:spcAft>
              <a:buSzPts val="3200"/>
              <a:buFont typeface="Century Gothic"/>
              <a:buNone/>
              <a:defRPr sz="3200">
                <a:latin typeface="Century Gothic"/>
                <a:ea typeface="Century Gothic"/>
                <a:cs typeface="Century Gothic"/>
                <a:sym typeface="Century Gothic"/>
              </a:defRPr>
            </a:lvl4pPr>
            <a:lvl5pPr indent="0" lvl="4" marL="0" marR="0" rtl="0" algn="l">
              <a:spcBef>
                <a:spcPts val="0"/>
              </a:spcBef>
              <a:spcAft>
                <a:spcPts val="0"/>
              </a:spcAft>
              <a:buSzPts val="3200"/>
              <a:buFont typeface="Century Gothic"/>
              <a:buNone/>
              <a:defRPr sz="3200">
                <a:latin typeface="Century Gothic"/>
                <a:ea typeface="Century Gothic"/>
                <a:cs typeface="Century Gothic"/>
                <a:sym typeface="Century Gothic"/>
              </a:defRPr>
            </a:lvl5pPr>
            <a:lvl6pPr indent="0" lvl="5" marL="0" marR="0" rtl="0" algn="l">
              <a:spcBef>
                <a:spcPts val="0"/>
              </a:spcBef>
              <a:spcAft>
                <a:spcPts val="0"/>
              </a:spcAft>
              <a:buSzPts val="3200"/>
              <a:buFont typeface="Century Gothic"/>
              <a:buNone/>
              <a:defRPr sz="3200">
                <a:latin typeface="Century Gothic"/>
                <a:ea typeface="Century Gothic"/>
                <a:cs typeface="Century Gothic"/>
                <a:sym typeface="Century Gothic"/>
              </a:defRPr>
            </a:lvl6pPr>
            <a:lvl7pPr indent="0" lvl="6" marL="0" marR="0" rtl="0" algn="l">
              <a:spcBef>
                <a:spcPts val="0"/>
              </a:spcBef>
              <a:spcAft>
                <a:spcPts val="0"/>
              </a:spcAft>
              <a:buSzPts val="3200"/>
              <a:buFont typeface="Century Gothic"/>
              <a:buNone/>
              <a:defRPr sz="3200">
                <a:latin typeface="Century Gothic"/>
                <a:ea typeface="Century Gothic"/>
                <a:cs typeface="Century Gothic"/>
                <a:sym typeface="Century Gothic"/>
              </a:defRPr>
            </a:lvl7pPr>
            <a:lvl8pPr indent="0" lvl="7" marL="0" marR="0" rtl="0" algn="l">
              <a:spcBef>
                <a:spcPts val="0"/>
              </a:spcBef>
              <a:spcAft>
                <a:spcPts val="0"/>
              </a:spcAft>
              <a:buSzPts val="3200"/>
              <a:buFont typeface="Century Gothic"/>
              <a:buNone/>
              <a:defRPr sz="3200">
                <a:latin typeface="Century Gothic"/>
                <a:ea typeface="Century Gothic"/>
                <a:cs typeface="Century Gothic"/>
                <a:sym typeface="Century Gothic"/>
              </a:defRPr>
            </a:lvl8pPr>
            <a:lvl9pPr indent="0" lvl="8" marL="0" marR="0" rtl="0" algn="l">
              <a:spcBef>
                <a:spcPts val="0"/>
              </a:spcBef>
              <a:spcAft>
                <a:spcPts val="0"/>
              </a:spcAft>
              <a:buSzPts val="3200"/>
              <a:buFont typeface="Century Gothic"/>
              <a:buNone/>
              <a:defRPr sz="3200">
                <a:latin typeface="Century Gothic"/>
                <a:ea typeface="Century Gothic"/>
                <a:cs typeface="Century Gothic"/>
                <a:sym typeface="Century Gothic"/>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p:cSld name="23_Title and Content_1">
    <p:spTree>
      <p:nvGrpSpPr>
        <p:cNvPr id="40" name="Shape 40"/>
        <p:cNvGrpSpPr/>
        <p:nvPr/>
      </p:nvGrpSpPr>
      <p:grpSpPr>
        <a:xfrm>
          <a:off x="0" y="0"/>
          <a:ext cx="0" cy="0"/>
          <a:chOff x="0" y="0"/>
          <a:chExt cx="0" cy="0"/>
        </a:xfrm>
      </p:grpSpPr>
      <p:sp>
        <p:nvSpPr>
          <p:cNvPr id="41" name="Google Shape;41;p7"/>
          <p:cNvSpPr/>
          <p:nvPr/>
        </p:nvSpPr>
        <p:spPr>
          <a:xfrm>
            <a:off x="0" y="0"/>
            <a:ext cx="9144000" cy="913500"/>
          </a:xfrm>
          <a:prstGeom prst="rect">
            <a:avLst/>
          </a:prstGeom>
          <a:solidFill>
            <a:srgbClr val="275187"/>
          </a:solidFill>
          <a:ln>
            <a:noFill/>
          </a:ln>
        </p:spPr>
        <p:txBody>
          <a:bodyPr anchorCtr="0" anchor="ctr" bIns="45675" lIns="91425" spcFirstLastPara="1" rIns="91425" wrap="square" tIns="45675">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sp>
        <p:nvSpPr>
          <p:cNvPr id="42" name="Google Shape;42;p7"/>
          <p:cNvSpPr txBox="1"/>
          <p:nvPr>
            <p:ph type="title"/>
          </p:nvPr>
        </p:nvSpPr>
        <p:spPr>
          <a:xfrm>
            <a:off x="164468" y="96346"/>
            <a:ext cx="8755500" cy="674400"/>
          </a:xfrm>
          <a:prstGeom prst="rect">
            <a:avLst/>
          </a:prstGeom>
          <a:noFill/>
          <a:ln>
            <a:noFill/>
          </a:ln>
        </p:spPr>
        <p:txBody>
          <a:bodyPr anchorCtr="0" anchor="ctr" bIns="91425" lIns="91425" spcFirstLastPara="1" rIns="91425" wrap="square" tIns="91425"/>
          <a:lstStyle>
            <a:lvl1pPr indent="0" lvl="0" marL="0" marR="0" rtl="0" algn="l">
              <a:lnSpc>
                <a:spcPct val="100000"/>
              </a:lnSpc>
              <a:spcBef>
                <a:spcPts val="0"/>
              </a:spcBef>
              <a:spcAft>
                <a:spcPts val="0"/>
              </a:spcAft>
              <a:buClr>
                <a:srgbClr val="FFFFFF"/>
              </a:buClr>
              <a:buSzPts val="3200"/>
              <a:buNone/>
              <a:defRPr i="0" u="none" cap="none" strike="noStrike">
                <a:solidFill>
                  <a:srgbClr val="FFFFFF"/>
                </a:solidFill>
              </a:defRPr>
            </a:lvl1pPr>
            <a:lvl2pPr indent="0" lvl="1" marL="0" marR="0" rtl="0" algn="l">
              <a:spcBef>
                <a:spcPts val="0"/>
              </a:spcBef>
              <a:spcAft>
                <a:spcPts val="0"/>
              </a:spcAft>
              <a:buSzPts val="3200"/>
              <a:buFont typeface="Century Gothic"/>
              <a:buNone/>
              <a:defRPr sz="3200">
                <a:latin typeface="Century Gothic"/>
                <a:ea typeface="Century Gothic"/>
                <a:cs typeface="Century Gothic"/>
                <a:sym typeface="Century Gothic"/>
              </a:defRPr>
            </a:lvl2pPr>
            <a:lvl3pPr indent="0" lvl="2" marL="0" marR="0" rtl="0" algn="l">
              <a:spcBef>
                <a:spcPts val="0"/>
              </a:spcBef>
              <a:spcAft>
                <a:spcPts val="0"/>
              </a:spcAft>
              <a:buSzPts val="3200"/>
              <a:buFont typeface="Century Gothic"/>
              <a:buNone/>
              <a:defRPr sz="3200">
                <a:latin typeface="Century Gothic"/>
                <a:ea typeface="Century Gothic"/>
                <a:cs typeface="Century Gothic"/>
                <a:sym typeface="Century Gothic"/>
              </a:defRPr>
            </a:lvl3pPr>
            <a:lvl4pPr indent="0" lvl="3" marL="0" marR="0" rtl="0" algn="l">
              <a:spcBef>
                <a:spcPts val="0"/>
              </a:spcBef>
              <a:spcAft>
                <a:spcPts val="0"/>
              </a:spcAft>
              <a:buSzPts val="3200"/>
              <a:buFont typeface="Century Gothic"/>
              <a:buNone/>
              <a:defRPr sz="3200">
                <a:latin typeface="Century Gothic"/>
                <a:ea typeface="Century Gothic"/>
                <a:cs typeface="Century Gothic"/>
                <a:sym typeface="Century Gothic"/>
              </a:defRPr>
            </a:lvl4pPr>
            <a:lvl5pPr indent="0" lvl="4" marL="0" marR="0" rtl="0" algn="l">
              <a:spcBef>
                <a:spcPts val="0"/>
              </a:spcBef>
              <a:spcAft>
                <a:spcPts val="0"/>
              </a:spcAft>
              <a:buSzPts val="3200"/>
              <a:buFont typeface="Century Gothic"/>
              <a:buNone/>
              <a:defRPr sz="3200">
                <a:latin typeface="Century Gothic"/>
                <a:ea typeface="Century Gothic"/>
                <a:cs typeface="Century Gothic"/>
                <a:sym typeface="Century Gothic"/>
              </a:defRPr>
            </a:lvl5pPr>
            <a:lvl6pPr indent="0" lvl="5" marL="0" marR="0" rtl="0" algn="l">
              <a:spcBef>
                <a:spcPts val="0"/>
              </a:spcBef>
              <a:spcAft>
                <a:spcPts val="0"/>
              </a:spcAft>
              <a:buSzPts val="3200"/>
              <a:buFont typeface="Century Gothic"/>
              <a:buNone/>
              <a:defRPr sz="3200">
                <a:latin typeface="Century Gothic"/>
                <a:ea typeface="Century Gothic"/>
                <a:cs typeface="Century Gothic"/>
                <a:sym typeface="Century Gothic"/>
              </a:defRPr>
            </a:lvl6pPr>
            <a:lvl7pPr indent="0" lvl="6" marL="0" marR="0" rtl="0" algn="l">
              <a:spcBef>
                <a:spcPts val="0"/>
              </a:spcBef>
              <a:spcAft>
                <a:spcPts val="0"/>
              </a:spcAft>
              <a:buSzPts val="3200"/>
              <a:buFont typeface="Century Gothic"/>
              <a:buNone/>
              <a:defRPr sz="3200">
                <a:latin typeface="Century Gothic"/>
                <a:ea typeface="Century Gothic"/>
                <a:cs typeface="Century Gothic"/>
                <a:sym typeface="Century Gothic"/>
              </a:defRPr>
            </a:lvl7pPr>
            <a:lvl8pPr indent="0" lvl="7" marL="0" marR="0" rtl="0" algn="l">
              <a:spcBef>
                <a:spcPts val="0"/>
              </a:spcBef>
              <a:spcAft>
                <a:spcPts val="0"/>
              </a:spcAft>
              <a:buSzPts val="3200"/>
              <a:buFont typeface="Century Gothic"/>
              <a:buNone/>
              <a:defRPr sz="3200">
                <a:latin typeface="Century Gothic"/>
                <a:ea typeface="Century Gothic"/>
                <a:cs typeface="Century Gothic"/>
                <a:sym typeface="Century Gothic"/>
              </a:defRPr>
            </a:lvl8pPr>
            <a:lvl9pPr indent="0" lvl="8" marL="0" marR="0" rtl="0" algn="l">
              <a:spcBef>
                <a:spcPts val="0"/>
              </a:spcBef>
              <a:spcAft>
                <a:spcPts val="0"/>
              </a:spcAft>
              <a:buSzPts val="3200"/>
              <a:buFont typeface="Century Gothic"/>
              <a:buNone/>
              <a:defRPr sz="3200">
                <a:latin typeface="Century Gothic"/>
                <a:ea typeface="Century Gothic"/>
                <a:cs typeface="Century Gothic"/>
                <a:sym typeface="Century Gothic"/>
              </a:defRPr>
            </a:lvl9pPr>
          </a:lstStyle>
          <a:p/>
        </p:txBody>
      </p:sp>
      <p:sp>
        <p:nvSpPr>
          <p:cNvPr id="43" name="Google Shape;43;p7"/>
          <p:cNvSpPr txBox="1"/>
          <p:nvPr>
            <p:ph idx="12" type="sldNum"/>
          </p:nvPr>
        </p:nvSpPr>
        <p:spPr>
          <a:xfrm>
            <a:off x="6553200" y="4822078"/>
            <a:ext cx="2367000" cy="273900"/>
          </a:xfrm>
          <a:prstGeom prst="rect">
            <a:avLst/>
          </a:prstGeom>
          <a:noFill/>
          <a:ln>
            <a:noFill/>
          </a:ln>
        </p:spPr>
        <p:txBody>
          <a:bodyPr anchorCtr="0" anchor="ctr" bIns="60925" lIns="121900" spcFirstLastPara="1" rIns="121900" wrap="square" tIns="60925">
            <a:noAutofit/>
          </a:bodyPr>
          <a:lstStyle>
            <a:lvl1pPr indent="0" lvl="0" marL="0" marR="0" rtl="0" algn="r">
              <a:spcBef>
                <a:spcPts val="0"/>
              </a:spcBef>
              <a:buClr>
                <a:srgbClr val="7F7F7F"/>
              </a:buClr>
              <a:buFont typeface="Helvetica Neue"/>
              <a:buNone/>
              <a:defRPr b="0" i="0" sz="975">
                <a:solidFill>
                  <a:srgbClr val="7F7F7F"/>
                </a:solidFill>
                <a:latin typeface="Century Gothic"/>
                <a:ea typeface="Century Gothic"/>
                <a:cs typeface="Century Gothic"/>
                <a:sym typeface="Century Gothic"/>
              </a:defRPr>
            </a:lvl1pPr>
            <a:lvl2pPr indent="0" lvl="1" marL="0" marR="0" rtl="0" algn="r">
              <a:spcBef>
                <a:spcPts val="0"/>
              </a:spcBef>
              <a:buClr>
                <a:srgbClr val="7F7F7F"/>
              </a:buClr>
              <a:buFont typeface="Helvetica Neue"/>
              <a:buNone/>
              <a:defRPr b="0" i="0" sz="975">
                <a:solidFill>
                  <a:srgbClr val="7F7F7F"/>
                </a:solidFill>
                <a:latin typeface="Century Gothic"/>
                <a:ea typeface="Century Gothic"/>
                <a:cs typeface="Century Gothic"/>
                <a:sym typeface="Century Gothic"/>
              </a:defRPr>
            </a:lvl2pPr>
            <a:lvl3pPr indent="0" lvl="2" marL="0" marR="0" rtl="0" algn="r">
              <a:spcBef>
                <a:spcPts val="0"/>
              </a:spcBef>
              <a:buClr>
                <a:srgbClr val="7F7F7F"/>
              </a:buClr>
              <a:buFont typeface="Helvetica Neue"/>
              <a:buNone/>
              <a:defRPr b="0" i="0" sz="975">
                <a:solidFill>
                  <a:srgbClr val="7F7F7F"/>
                </a:solidFill>
                <a:latin typeface="Century Gothic"/>
                <a:ea typeface="Century Gothic"/>
                <a:cs typeface="Century Gothic"/>
                <a:sym typeface="Century Gothic"/>
              </a:defRPr>
            </a:lvl3pPr>
            <a:lvl4pPr indent="0" lvl="3" marL="0" marR="0" rtl="0" algn="r">
              <a:spcBef>
                <a:spcPts val="0"/>
              </a:spcBef>
              <a:buClr>
                <a:srgbClr val="7F7F7F"/>
              </a:buClr>
              <a:buFont typeface="Helvetica Neue"/>
              <a:buNone/>
              <a:defRPr b="0" i="0" sz="975">
                <a:solidFill>
                  <a:srgbClr val="7F7F7F"/>
                </a:solidFill>
                <a:latin typeface="Century Gothic"/>
                <a:ea typeface="Century Gothic"/>
                <a:cs typeface="Century Gothic"/>
                <a:sym typeface="Century Gothic"/>
              </a:defRPr>
            </a:lvl4pPr>
            <a:lvl5pPr indent="0" lvl="4" marL="0" marR="0" rtl="0" algn="r">
              <a:spcBef>
                <a:spcPts val="0"/>
              </a:spcBef>
              <a:buClr>
                <a:srgbClr val="7F7F7F"/>
              </a:buClr>
              <a:buFont typeface="Helvetica Neue"/>
              <a:buNone/>
              <a:defRPr b="0" i="0" sz="975">
                <a:solidFill>
                  <a:srgbClr val="7F7F7F"/>
                </a:solidFill>
                <a:latin typeface="Century Gothic"/>
                <a:ea typeface="Century Gothic"/>
                <a:cs typeface="Century Gothic"/>
                <a:sym typeface="Century Gothic"/>
              </a:defRPr>
            </a:lvl5pPr>
            <a:lvl6pPr indent="0" lvl="5" marL="0" marR="0" rtl="0" algn="r">
              <a:spcBef>
                <a:spcPts val="0"/>
              </a:spcBef>
              <a:buClr>
                <a:srgbClr val="7F7F7F"/>
              </a:buClr>
              <a:buFont typeface="Helvetica Neue"/>
              <a:buNone/>
              <a:defRPr b="0" i="0" sz="975">
                <a:solidFill>
                  <a:srgbClr val="7F7F7F"/>
                </a:solidFill>
                <a:latin typeface="Century Gothic"/>
                <a:ea typeface="Century Gothic"/>
                <a:cs typeface="Century Gothic"/>
                <a:sym typeface="Century Gothic"/>
              </a:defRPr>
            </a:lvl6pPr>
            <a:lvl7pPr indent="0" lvl="6" marL="0" marR="0" rtl="0" algn="r">
              <a:spcBef>
                <a:spcPts val="0"/>
              </a:spcBef>
              <a:buClr>
                <a:srgbClr val="7F7F7F"/>
              </a:buClr>
              <a:buFont typeface="Helvetica Neue"/>
              <a:buNone/>
              <a:defRPr b="0" i="0" sz="975">
                <a:solidFill>
                  <a:srgbClr val="7F7F7F"/>
                </a:solidFill>
                <a:latin typeface="Century Gothic"/>
                <a:ea typeface="Century Gothic"/>
                <a:cs typeface="Century Gothic"/>
                <a:sym typeface="Century Gothic"/>
              </a:defRPr>
            </a:lvl7pPr>
            <a:lvl8pPr indent="0" lvl="7" marL="0" marR="0" rtl="0" algn="r">
              <a:spcBef>
                <a:spcPts val="0"/>
              </a:spcBef>
              <a:buClr>
                <a:srgbClr val="7F7F7F"/>
              </a:buClr>
              <a:buFont typeface="Helvetica Neue"/>
              <a:buNone/>
              <a:defRPr b="0" i="0" sz="975">
                <a:solidFill>
                  <a:srgbClr val="7F7F7F"/>
                </a:solidFill>
                <a:latin typeface="Century Gothic"/>
                <a:ea typeface="Century Gothic"/>
                <a:cs typeface="Century Gothic"/>
                <a:sym typeface="Century Gothic"/>
              </a:defRPr>
            </a:lvl8pPr>
            <a:lvl9pPr indent="0" lvl="8" marL="0" marR="0" rtl="0" algn="r">
              <a:spcBef>
                <a:spcPts val="0"/>
              </a:spcBef>
              <a:buClr>
                <a:srgbClr val="7F7F7F"/>
              </a:buClr>
              <a:buFont typeface="Helvetica Neue"/>
              <a:buNone/>
              <a:defRPr b="0" i="0" sz="975">
                <a:solidFill>
                  <a:srgbClr val="7F7F7F"/>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US"/>
              <a:t>‹#›</a:t>
            </a:fld>
            <a:endParaRPr/>
          </a:p>
        </p:txBody>
      </p:sp>
      <p:sp>
        <p:nvSpPr>
          <p:cNvPr id="44" name="Google Shape;44;p7"/>
          <p:cNvSpPr/>
          <p:nvPr/>
        </p:nvSpPr>
        <p:spPr>
          <a:xfrm>
            <a:off x="0" y="913587"/>
            <a:ext cx="9144000" cy="96300"/>
          </a:xfrm>
          <a:prstGeom prst="rect">
            <a:avLst/>
          </a:prstGeom>
          <a:solidFill>
            <a:srgbClr val="65B8CB"/>
          </a:solidFill>
          <a:ln>
            <a:noFill/>
          </a:ln>
        </p:spPr>
        <p:txBody>
          <a:bodyPr anchorCtr="0" anchor="ctr" bIns="45675" lIns="91425" spcFirstLastPara="1" rIns="91425" wrap="square" tIns="45675">
            <a:noAutofit/>
          </a:bodyPr>
          <a:lstStyle/>
          <a:p>
            <a:pPr indent="0" lvl="0" marL="0" marR="0" rtl="0" algn="ctr">
              <a:lnSpc>
                <a:spcPct val="100000"/>
              </a:lnSpc>
              <a:spcBef>
                <a:spcPts val="0"/>
              </a:spcBef>
              <a:spcAft>
                <a:spcPts val="0"/>
              </a:spcAft>
              <a:buClr>
                <a:srgbClr val="000000"/>
              </a:buClr>
              <a:buFont typeface="Arial"/>
              <a:buNone/>
            </a:pPr>
            <a:r>
              <a:t/>
            </a:r>
            <a:endParaRPr b="0" i="0" sz="18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p:cSld name="Title Only">
    <p:spTree>
      <p:nvGrpSpPr>
        <p:cNvPr id="45" name="Shape 45"/>
        <p:cNvGrpSpPr/>
        <p:nvPr/>
      </p:nvGrpSpPr>
      <p:grpSpPr>
        <a:xfrm>
          <a:off x="0" y="0"/>
          <a:ext cx="0" cy="0"/>
          <a:chOff x="0" y="0"/>
          <a:chExt cx="0" cy="0"/>
        </a:xfrm>
      </p:grpSpPr>
      <p:sp>
        <p:nvSpPr>
          <p:cNvPr id="46" name="Google Shape;46;p8"/>
          <p:cNvSpPr txBox="1"/>
          <p:nvPr>
            <p:ph type="title"/>
          </p:nvPr>
        </p:nvSpPr>
        <p:spPr>
          <a:xfrm>
            <a:off x="257175" y="321389"/>
            <a:ext cx="8629500" cy="443100"/>
          </a:xfrm>
          <a:prstGeom prst="rect">
            <a:avLst/>
          </a:prstGeom>
          <a:noFill/>
          <a:ln>
            <a:noFill/>
          </a:ln>
        </p:spPr>
        <p:txBody>
          <a:bodyPr anchorCtr="0" anchor="ctr" bIns="91425" lIns="91425" spcFirstLastPara="1" rIns="91425" wrap="square" tIns="91425"/>
          <a:lstStyle>
            <a:lvl1pPr lvl="0" marR="0" rtl="0" algn="l">
              <a:lnSpc>
                <a:spcPct val="90000"/>
              </a:lnSpc>
              <a:spcBef>
                <a:spcPts val="0"/>
              </a:spcBef>
              <a:spcAft>
                <a:spcPts val="0"/>
              </a:spcAft>
              <a:buClr>
                <a:schemeClr val="accent2"/>
              </a:buClr>
              <a:buSzPts val="2700"/>
              <a:buFont typeface="Century Gothic"/>
              <a:buNone/>
              <a:defRPr b="1" i="0" sz="2700" u="none" cap="none" strike="noStrike">
                <a:solidFill>
                  <a:schemeClr val="accent2"/>
                </a:solidFill>
                <a:latin typeface="Century Gothic"/>
                <a:ea typeface="Century Gothic"/>
                <a:cs typeface="Century Gothic"/>
                <a:sym typeface="Century Gothic"/>
              </a:defRPr>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Layout" showMasterSp="0">
  <p:cSld name="Title Slide Layout">
    <p:bg>
      <p:bgPr>
        <a:solidFill>
          <a:srgbClr val="FFFFFF"/>
        </a:solidFill>
      </p:bgPr>
    </p:bg>
    <p:spTree>
      <p:nvGrpSpPr>
        <p:cNvPr id="54" name="Shape 54"/>
        <p:cNvGrpSpPr/>
        <p:nvPr/>
      </p:nvGrpSpPr>
      <p:grpSpPr>
        <a:xfrm>
          <a:off x="0" y="0"/>
          <a:ext cx="0" cy="0"/>
          <a:chOff x="0" y="0"/>
          <a:chExt cx="0" cy="0"/>
        </a:xfrm>
      </p:grpSpPr>
      <p:pic>
        <p:nvPicPr>
          <p:cNvPr id="55" name="Google Shape;55;p10"/>
          <p:cNvPicPr preferRelativeResize="0"/>
          <p:nvPr/>
        </p:nvPicPr>
        <p:blipFill rotWithShape="1">
          <a:blip r:embed="rId2">
            <a:alphaModFix/>
          </a:blip>
          <a:srcRect b="0" l="0" r="0" t="0"/>
          <a:stretch/>
        </p:blipFill>
        <p:spPr>
          <a:xfrm>
            <a:off x="0" y="0"/>
            <a:ext cx="9144001" cy="5143500"/>
          </a:xfrm>
          <a:prstGeom prst="rect">
            <a:avLst/>
          </a:prstGeom>
          <a:noFill/>
          <a:ln>
            <a:noFill/>
          </a:ln>
        </p:spPr>
      </p:pic>
      <p:sp>
        <p:nvSpPr>
          <p:cNvPr id="56" name="Google Shape;56;p10"/>
          <p:cNvSpPr/>
          <p:nvPr/>
        </p:nvSpPr>
        <p:spPr>
          <a:xfrm>
            <a:off x="0" y="-2122"/>
            <a:ext cx="9144000" cy="5145600"/>
          </a:xfrm>
          <a:prstGeom prst="rect">
            <a:avLst/>
          </a:prstGeom>
          <a:gradFill>
            <a:gsLst>
              <a:gs pos="0">
                <a:srgbClr val="DF156C">
                  <a:alpha val="72941"/>
                </a:srgbClr>
              </a:gs>
              <a:gs pos="34000">
                <a:srgbClr val="6B1D64">
                  <a:alpha val="64705"/>
                </a:srgbClr>
              </a:gs>
              <a:gs pos="83000">
                <a:srgbClr val="252A60">
                  <a:alpha val="68627"/>
                </a:srgbClr>
              </a:gs>
              <a:gs pos="100000">
                <a:srgbClr val="252A60">
                  <a:alpha val="68627"/>
                </a:srgbClr>
              </a:gs>
            </a:gsLst>
            <a:lin ang="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entury Gothic"/>
              <a:ea typeface="Century Gothic"/>
              <a:cs typeface="Century Gothic"/>
              <a:sym typeface="Century Gothic"/>
            </a:endParaRPr>
          </a:p>
        </p:txBody>
      </p:sp>
      <p:pic>
        <p:nvPicPr>
          <p:cNvPr id="57" name="Google Shape;57;p10"/>
          <p:cNvPicPr preferRelativeResize="0"/>
          <p:nvPr/>
        </p:nvPicPr>
        <p:blipFill rotWithShape="1">
          <a:blip r:embed="rId3">
            <a:alphaModFix/>
          </a:blip>
          <a:srcRect b="0" l="0" r="0" t="0"/>
          <a:stretch/>
        </p:blipFill>
        <p:spPr>
          <a:xfrm>
            <a:off x="6484455" y="4437751"/>
            <a:ext cx="2055900" cy="326577"/>
          </a:xfrm>
          <a:prstGeom prst="rect">
            <a:avLst/>
          </a:prstGeom>
          <a:noFill/>
          <a:ln>
            <a:noFill/>
          </a:ln>
        </p:spPr>
      </p:pic>
      <p:sp>
        <p:nvSpPr>
          <p:cNvPr id="58" name="Google Shape;58;p10"/>
          <p:cNvSpPr txBox="1"/>
          <p:nvPr>
            <p:ph idx="1" type="body"/>
          </p:nvPr>
        </p:nvSpPr>
        <p:spPr>
          <a:xfrm>
            <a:off x="597992" y="1544782"/>
            <a:ext cx="5456400" cy="1392300"/>
          </a:xfrm>
          <a:prstGeom prst="rect">
            <a:avLst/>
          </a:prstGeom>
          <a:noFill/>
          <a:ln>
            <a:noFill/>
          </a:ln>
        </p:spPr>
        <p:txBody>
          <a:bodyPr anchorCtr="0" anchor="b" bIns="68575" lIns="68575" spcFirstLastPara="1" rIns="68575" wrap="square" tIns="68575"/>
          <a:lstStyle>
            <a:lvl1pPr indent="-228600" lvl="0" marL="457200" marR="0" rtl="0" algn="l">
              <a:lnSpc>
                <a:spcPct val="90000"/>
              </a:lnSpc>
              <a:spcBef>
                <a:spcPts val="8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1pPr>
            <a:lvl2pPr indent="-228600" lvl="1" marL="9144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2pPr>
            <a:lvl3pPr indent="-228600" lvl="2" marL="13716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3pPr>
            <a:lvl4pPr indent="-228600" lvl="3" marL="18288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4pPr>
            <a:lvl5pPr indent="-228600" lvl="4" marL="22860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
        <p:nvSpPr>
          <p:cNvPr id="59" name="Google Shape;59;p10"/>
          <p:cNvSpPr txBox="1"/>
          <p:nvPr>
            <p:ph idx="2" type="body"/>
          </p:nvPr>
        </p:nvSpPr>
        <p:spPr>
          <a:xfrm>
            <a:off x="597992" y="2949217"/>
            <a:ext cx="5456400" cy="486600"/>
          </a:xfrm>
          <a:prstGeom prst="rect">
            <a:avLst/>
          </a:prstGeom>
          <a:noFill/>
          <a:ln>
            <a:noFill/>
          </a:ln>
        </p:spPr>
        <p:txBody>
          <a:bodyPr anchorCtr="0" anchor="t" bIns="68575" lIns="68575" spcFirstLastPara="1" rIns="68575" wrap="square" tIns="68575"/>
          <a:lstStyle>
            <a:lvl1pPr indent="-228600" lvl="0" marL="457200" marR="0" rtl="0" algn="l">
              <a:lnSpc>
                <a:spcPct val="90000"/>
              </a:lnSpc>
              <a:spcBef>
                <a:spcPts val="800"/>
              </a:spcBef>
              <a:spcAft>
                <a:spcPts val="0"/>
              </a:spcAft>
              <a:buClr>
                <a:schemeClr val="lt1"/>
              </a:buClr>
              <a:buSzPts val="1500"/>
              <a:buFont typeface="Arial"/>
              <a:buNone/>
              <a:defRPr b="0" i="0" sz="1500" u="none" cap="none" strike="noStrike">
                <a:solidFill>
                  <a:schemeClr val="lt1"/>
                </a:solidFill>
                <a:latin typeface="Century Gothic"/>
                <a:ea typeface="Century Gothic"/>
                <a:cs typeface="Century Gothic"/>
                <a:sym typeface="Century Gothic"/>
              </a:defRPr>
            </a:lvl1pPr>
            <a:lvl2pPr indent="-228600" lvl="1" marL="9144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2pPr>
            <a:lvl3pPr indent="-228600" lvl="2" marL="13716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3pPr>
            <a:lvl4pPr indent="-228600" lvl="3" marL="18288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4pPr>
            <a:lvl5pPr indent="-228600" lvl="4" marL="2286000" marR="0" rtl="0" algn="l">
              <a:lnSpc>
                <a:spcPct val="90000"/>
              </a:lnSpc>
              <a:spcBef>
                <a:spcPts val="400"/>
              </a:spcBef>
              <a:spcAft>
                <a:spcPts val="0"/>
              </a:spcAft>
              <a:buClr>
                <a:schemeClr val="lt1"/>
              </a:buClr>
              <a:buSzPts val="4100"/>
              <a:buFont typeface="Arial"/>
              <a:buNone/>
              <a:defRPr b="0" i="0" sz="4100" u="none" cap="none" strike="noStrike">
                <a:solidFill>
                  <a:schemeClr val="lt1"/>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p:cSld name="Title and Content">
    <p:spTree>
      <p:nvGrpSpPr>
        <p:cNvPr id="60" name="Shape 60"/>
        <p:cNvGrpSpPr/>
        <p:nvPr/>
      </p:nvGrpSpPr>
      <p:grpSpPr>
        <a:xfrm>
          <a:off x="0" y="0"/>
          <a:ext cx="0" cy="0"/>
          <a:chOff x="0" y="0"/>
          <a:chExt cx="0" cy="0"/>
        </a:xfrm>
      </p:grpSpPr>
      <p:sp>
        <p:nvSpPr>
          <p:cNvPr id="61" name="Google Shape;61;p11"/>
          <p:cNvSpPr txBox="1"/>
          <p:nvPr>
            <p:ph type="title"/>
          </p:nvPr>
        </p:nvSpPr>
        <p:spPr>
          <a:xfrm>
            <a:off x="257175" y="321389"/>
            <a:ext cx="8629800" cy="443100"/>
          </a:xfrm>
          <a:prstGeom prst="rect">
            <a:avLst/>
          </a:prstGeom>
          <a:noFill/>
          <a:ln>
            <a:noFill/>
          </a:ln>
        </p:spPr>
        <p:txBody>
          <a:bodyPr anchorCtr="0" anchor="ctr" bIns="68575" lIns="68575" spcFirstLastPara="1" rIns="68575" wrap="square" tIns="68575"/>
          <a:lstStyle>
            <a:lvl1pPr lvl="0" marR="0" rtl="0" algn="l">
              <a:lnSpc>
                <a:spcPct val="90000"/>
              </a:lnSpc>
              <a:spcBef>
                <a:spcPts val="0"/>
              </a:spcBef>
              <a:spcAft>
                <a:spcPts val="0"/>
              </a:spcAft>
              <a:buClr>
                <a:schemeClr val="accent2"/>
              </a:buClr>
              <a:buSzPts val="2700"/>
              <a:buFont typeface="Century Gothic"/>
              <a:buNone/>
              <a:defRPr b="1" i="0" sz="2700" u="none" cap="none" strike="noStrike">
                <a:solidFill>
                  <a:schemeClr val="accent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62" name="Google Shape;62;p11"/>
          <p:cNvSpPr txBox="1"/>
          <p:nvPr>
            <p:ph idx="1" type="body"/>
          </p:nvPr>
        </p:nvSpPr>
        <p:spPr>
          <a:xfrm>
            <a:off x="257175" y="1066800"/>
            <a:ext cx="8629800" cy="3614700"/>
          </a:xfrm>
          <a:prstGeom prst="rect">
            <a:avLst/>
          </a:prstGeom>
          <a:noFill/>
          <a:ln>
            <a:noFill/>
          </a:ln>
        </p:spPr>
        <p:txBody>
          <a:bodyPr anchorCtr="0" anchor="t" bIns="68575" lIns="68575" spcFirstLastPara="1" rIns="68575" wrap="square" tIns="68575"/>
          <a:lstStyle>
            <a:lvl1pPr indent="-342900" lvl="0" marL="457200" marR="0" rtl="0" algn="l">
              <a:lnSpc>
                <a:spcPct val="90000"/>
              </a:lnSpc>
              <a:spcBef>
                <a:spcPts val="800"/>
              </a:spcBef>
              <a:spcAft>
                <a:spcPts val="0"/>
              </a:spcAft>
              <a:buClr>
                <a:schemeClr val="accent3"/>
              </a:buClr>
              <a:buSzPts val="1800"/>
              <a:buFont typeface="Arial"/>
              <a:buChar char="•"/>
              <a:defRPr b="0" i="0" sz="1800" u="none" cap="none" strike="noStrike">
                <a:solidFill>
                  <a:schemeClr val="dk2"/>
                </a:solidFill>
                <a:latin typeface="Century Gothic"/>
                <a:ea typeface="Century Gothic"/>
                <a:cs typeface="Century Gothic"/>
                <a:sym typeface="Century Gothic"/>
              </a:defRPr>
            </a:lvl1pPr>
            <a:lvl2pPr indent="-323850" lvl="1" marL="914400" marR="0" rtl="0" algn="l">
              <a:lnSpc>
                <a:spcPct val="90000"/>
              </a:lnSpc>
              <a:spcBef>
                <a:spcPts val="400"/>
              </a:spcBef>
              <a:spcAft>
                <a:spcPts val="0"/>
              </a:spcAft>
              <a:buClr>
                <a:schemeClr val="accent3"/>
              </a:buClr>
              <a:buSzPts val="1500"/>
              <a:buFont typeface="Century Gothic"/>
              <a:buChar char="–"/>
              <a:defRPr b="0" i="0" sz="1500" u="none" cap="none" strike="noStrike">
                <a:solidFill>
                  <a:schemeClr val="dk2"/>
                </a:solidFill>
                <a:latin typeface="Century Gothic"/>
                <a:ea typeface="Century Gothic"/>
                <a:cs typeface="Century Gothic"/>
                <a:sym typeface="Century Gothic"/>
              </a:defRPr>
            </a:lvl2pPr>
            <a:lvl3pPr indent="-317500" lvl="2" marL="1371600" marR="0" rtl="0" algn="l">
              <a:lnSpc>
                <a:spcPct val="90000"/>
              </a:lnSpc>
              <a:spcBef>
                <a:spcPts val="400"/>
              </a:spcBef>
              <a:spcAft>
                <a:spcPts val="0"/>
              </a:spcAft>
              <a:buClr>
                <a:schemeClr val="accent3"/>
              </a:buClr>
              <a:buSzPts val="1400"/>
              <a:buFont typeface="Arial"/>
              <a:buChar char="•"/>
              <a:defRPr b="0" i="0" sz="1400" u="none" cap="none" strike="noStrike">
                <a:solidFill>
                  <a:schemeClr val="dk2"/>
                </a:solidFill>
                <a:latin typeface="Century Gothic"/>
                <a:ea typeface="Century Gothic"/>
                <a:cs typeface="Century Gothic"/>
                <a:sym typeface="Century Gothic"/>
              </a:defRPr>
            </a:lvl3pPr>
            <a:lvl4pPr indent="-304800" lvl="3" marL="1828800" marR="0" rtl="0" algn="l">
              <a:lnSpc>
                <a:spcPct val="90000"/>
              </a:lnSpc>
              <a:spcBef>
                <a:spcPts val="400"/>
              </a:spcBef>
              <a:spcAft>
                <a:spcPts val="0"/>
              </a:spcAft>
              <a:buClr>
                <a:schemeClr val="accent3"/>
              </a:buClr>
              <a:buSzPts val="1200"/>
              <a:buFont typeface="Century Gothic"/>
              <a:buChar char="–"/>
              <a:defRPr b="0" i="0" sz="1200" u="none" cap="none" strike="noStrike">
                <a:solidFill>
                  <a:schemeClr val="dk2"/>
                </a:solidFill>
                <a:latin typeface="Century Gothic"/>
                <a:ea typeface="Century Gothic"/>
                <a:cs typeface="Century Gothic"/>
                <a:sym typeface="Century Gothic"/>
              </a:defRPr>
            </a:lvl4pPr>
            <a:lvl5pPr indent="-304800" lvl="4" marL="2286000" marR="0" rtl="0" algn="l">
              <a:lnSpc>
                <a:spcPct val="90000"/>
              </a:lnSpc>
              <a:spcBef>
                <a:spcPts val="400"/>
              </a:spcBef>
              <a:spcAft>
                <a:spcPts val="0"/>
              </a:spcAft>
              <a:buClr>
                <a:schemeClr val="accent3"/>
              </a:buClr>
              <a:buSzPts val="1200"/>
              <a:buFont typeface="Arial"/>
              <a:buChar char="•"/>
              <a:defRPr b="0" i="0" sz="1200" u="none" cap="none" strike="noStrike">
                <a:solidFill>
                  <a:schemeClr val="dk2"/>
                </a:solidFill>
                <a:latin typeface="Century Gothic"/>
                <a:ea typeface="Century Gothic"/>
                <a:cs typeface="Century Gothic"/>
                <a:sym typeface="Century Gothic"/>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26.xml"/><Relationship Id="rId22" Type="http://schemas.openxmlformats.org/officeDocument/2006/relationships/slideLayout" Target="../slideLayouts/slideLayout28.xml"/><Relationship Id="rId21" Type="http://schemas.openxmlformats.org/officeDocument/2006/relationships/slideLayout" Target="../slideLayouts/slideLayout27.xml"/><Relationship Id="rId24" Type="http://schemas.openxmlformats.org/officeDocument/2006/relationships/slideLayout" Target="../slideLayouts/slideLayout30.xml"/><Relationship Id="rId23" Type="http://schemas.openxmlformats.org/officeDocument/2006/relationships/slideLayout" Target="../slideLayouts/slideLayout29.xml"/><Relationship Id="rId1" Type="http://schemas.openxmlformats.org/officeDocument/2006/relationships/image" Target="../media/image4.png"/><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9" Type="http://schemas.openxmlformats.org/officeDocument/2006/relationships/slideLayout" Target="../slideLayouts/slideLayout15.xml"/><Relationship Id="rId26" Type="http://schemas.openxmlformats.org/officeDocument/2006/relationships/slideLayout" Target="../slideLayouts/slideLayout32.xml"/><Relationship Id="rId25" Type="http://schemas.openxmlformats.org/officeDocument/2006/relationships/slideLayout" Target="../slideLayouts/slideLayout31.xml"/><Relationship Id="rId28" Type="http://schemas.openxmlformats.org/officeDocument/2006/relationships/slideLayout" Target="../slideLayouts/slideLayout34.xml"/><Relationship Id="rId27" Type="http://schemas.openxmlformats.org/officeDocument/2006/relationships/slideLayout" Target="../slideLayouts/slideLayout33.xml"/><Relationship Id="rId5" Type="http://schemas.openxmlformats.org/officeDocument/2006/relationships/slideLayout" Target="../slideLayouts/slideLayout11.xml"/><Relationship Id="rId6" Type="http://schemas.openxmlformats.org/officeDocument/2006/relationships/slideLayout" Target="../slideLayouts/slideLayout12.xml"/><Relationship Id="rId29" Type="http://schemas.openxmlformats.org/officeDocument/2006/relationships/theme" Target="../theme/theme3.xml"/><Relationship Id="rId7" Type="http://schemas.openxmlformats.org/officeDocument/2006/relationships/slideLayout" Target="../slideLayouts/slideLayout13.xml"/><Relationship Id="rId8" Type="http://schemas.openxmlformats.org/officeDocument/2006/relationships/slideLayout" Target="../slideLayouts/slideLayout14.xml"/><Relationship Id="rId11" Type="http://schemas.openxmlformats.org/officeDocument/2006/relationships/slideLayout" Target="../slideLayouts/slideLayout17.xml"/><Relationship Id="rId10" Type="http://schemas.openxmlformats.org/officeDocument/2006/relationships/slideLayout" Target="../slideLayouts/slideLayout16.xml"/><Relationship Id="rId13" Type="http://schemas.openxmlformats.org/officeDocument/2006/relationships/slideLayout" Target="../slideLayouts/slideLayout19.xml"/><Relationship Id="rId12" Type="http://schemas.openxmlformats.org/officeDocument/2006/relationships/slideLayout" Target="../slideLayouts/slideLayout18.xml"/><Relationship Id="rId15" Type="http://schemas.openxmlformats.org/officeDocument/2006/relationships/slideLayout" Target="../slideLayouts/slideLayout21.xml"/><Relationship Id="rId14" Type="http://schemas.openxmlformats.org/officeDocument/2006/relationships/slideLayout" Target="../slideLayouts/slideLayout20.xml"/><Relationship Id="rId17" Type="http://schemas.openxmlformats.org/officeDocument/2006/relationships/slideLayout" Target="../slideLayouts/slideLayout23.xml"/><Relationship Id="rId16" Type="http://schemas.openxmlformats.org/officeDocument/2006/relationships/slideLayout" Target="../slideLayouts/slideLayout22.xml"/><Relationship Id="rId19" Type="http://schemas.openxmlformats.org/officeDocument/2006/relationships/slideLayout" Target="../slideLayouts/slideLayout25.xml"/><Relationship Id="rId18"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05979"/>
            <a:ext cx="8229600" cy="857400"/>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Clr>
                <a:schemeClr val="lt1"/>
              </a:buClr>
              <a:buSzPts val="1400"/>
              <a:buFont typeface="Century Gothic"/>
              <a:buNone/>
              <a:defRPr b="0" i="0" sz="3200" u="none" cap="none" strike="noStrike">
                <a:solidFill>
                  <a:schemeClr val="lt1"/>
                </a:solidFill>
                <a:latin typeface="Century Gothic"/>
                <a:ea typeface="Century Gothic"/>
                <a:cs typeface="Century Gothic"/>
                <a:sym typeface="Century Gothic"/>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7" name="Google Shape;7;p1"/>
          <p:cNvSpPr txBox="1"/>
          <p:nvPr>
            <p:ph idx="1" type="body"/>
          </p:nvPr>
        </p:nvSpPr>
        <p:spPr>
          <a:xfrm>
            <a:off x="457200" y="1200151"/>
            <a:ext cx="8229600" cy="3394500"/>
          </a:xfrm>
          <a:prstGeom prst="rect">
            <a:avLst/>
          </a:prstGeom>
          <a:noFill/>
          <a:ln>
            <a:noFill/>
          </a:ln>
        </p:spPr>
        <p:txBody>
          <a:bodyPr anchorCtr="0" anchor="t" bIns="91425" lIns="91425" spcFirstLastPara="1" rIns="91425" wrap="square" tIns="91425"/>
          <a:lstStyle>
            <a:lvl1pPr indent="-381000" lvl="0" marL="457200" marR="0" rtl="0" algn="l">
              <a:spcBef>
                <a:spcPts val="480"/>
              </a:spcBef>
              <a:spcAft>
                <a:spcPts val="0"/>
              </a:spcAft>
              <a:buClr>
                <a:srgbClr val="595959"/>
              </a:buClr>
              <a:buSzPts val="2400"/>
              <a:buFont typeface="Arial"/>
              <a:buChar char="•"/>
              <a:defRPr b="0" i="0" sz="2400" u="none" cap="none" strike="noStrike">
                <a:solidFill>
                  <a:srgbClr val="595959"/>
                </a:solidFill>
                <a:latin typeface="Century Gothic"/>
                <a:ea typeface="Century Gothic"/>
                <a:cs typeface="Century Gothic"/>
                <a:sym typeface="Century Gothic"/>
              </a:defRPr>
            </a:lvl1pPr>
            <a:lvl2pPr indent="-355600" lvl="1" marL="914400" marR="0" rtl="0" algn="l">
              <a:spcBef>
                <a:spcPts val="400"/>
              </a:spcBef>
              <a:spcAft>
                <a:spcPts val="0"/>
              </a:spcAft>
              <a:buClr>
                <a:srgbClr val="595959"/>
              </a:buClr>
              <a:buSzPts val="2000"/>
              <a:buFont typeface="Arial"/>
              <a:buChar char="–"/>
              <a:defRPr b="0" i="0" sz="2000" u="none" cap="none" strike="noStrike">
                <a:solidFill>
                  <a:srgbClr val="595959"/>
                </a:solidFill>
                <a:latin typeface="Century Gothic"/>
                <a:ea typeface="Century Gothic"/>
                <a:cs typeface="Century Gothic"/>
                <a:sym typeface="Century Gothic"/>
              </a:defRPr>
            </a:lvl2pPr>
            <a:lvl3pPr indent="-355600" lvl="2" marL="1371600" marR="0" rtl="0" algn="l">
              <a:spcBef>
                <a:spcPts val="400"/>
              </a:spcBef>
              <a:spcAft>
                <a:spcPts val="0"/>
              </a:spcAft>
              <a:buClr>
                <a:srgbClr val="595959"/>
              </a:buClr>
              <a:buSzPts val="2000"/>
              <a:buFont typeface="Arial"/>
              <a:buChar char="•"/>
              <a:defRPr b="0" i="0" sz="2000" u="none" cap="none" strike="noStrike">
                <a:solidFill>
                  <a:srgbClr val="595959"/>
                </a:solidFill>
                <a:latin typeface="Century Gothic"/>
                <a:ea typeface="Century Gothic"/>
                <a:cs typeface="Century Gothic"/>
                <a:sym typeface="Century Gothic"/>
              </a:defRPr>
            </a:lvl3pPr>
            <a:lvl4pPr indent="-342900" lvl="3" marL="1828800" marR="0" rtl="0" algn="l">
              <a:spcBef>
                <a:spcPts val="360"/>
              </a:spcBef>
              <a:spcAft>
                <a:spcPts val="0"/>
              </a:spcAft>
              <a:buClr>
                <a:srgbClr val="595959"/>
              </a:buClr>
              <a:buSzPts val="1800"/>
              <a:buFont typeface="Arial"/>
              <a:buChar char="–"/>
              <a:defRPr b="0" i="0" sz="1800" u="none" cap="none" strike="noStrike">
                <a:solidFill>
                  <a:srgbClr val="595959"/>
                </a:solidFill>
                <a:latin typeface="Century Gothic"/>
                <a:ea typeface="Century Gothic"/>
                <a:cs typeface="Century Gothic"/>
                <a:sym typeface="Century Gothic"/>
              </a:defRPr>
            </a:lvl4pPr>
            <a:lvl5pPr indent="-342900" lvl="4" marL="2286000" marR="0" rtl="0" algn="l">
              <a:spcBef>
                <a:spcPts val="360"/>
              </a:spcBef>
              <a:spcAft>
                <a:spcPts val="0"/>
              </a:spcAft>
              <a:buClr>
                <a:srgbClr val="595959"/>
              </a:buClr>
              <a:buSzPts val="1800"/>
              <a:buFont typeface="Arial"/>
              <a:buChar char="»"/>
              <a:defRPr b="0" i="0" sz="1800" u="none" cap="none" strike="noStrike">
                <a:solidFill>
                  <a:srgbClr val="595959"/>
                </a:solidFill>
                <a:latin typeface="Century Gothic"/>
                <a:ea typeface="Century Gothic"/>
                <a:cs typeface="Century Gothic"/>
                <a:sym typeface="Century Gothic"/>
              </a:defRPr>
            </a:lvl5pPr>
            <a:lvl6pPr indent="-317500" lvl="5" marL="2743200" marR="0" rtl="0" algn="l">
              <a:spcBef>
                <a:spcPts val="400"/>
              </a:spcBef>
              <a:spcAft>
                <a:spcPts val="0"/>
              </a:spcAft>
              <a:buClr>
                <a:srgbClr val="595959"/>
              </a:buClr>
              <a:buSzPts val="1400"/>
              <a:buFont typeface="Century Gothic"/>
              <a:buChar char="•"/>
              <a:defRPr b="0" i="0" u="none" cap="none" strike="noStrike">
                <a:solidFill>
                  <a:srgbClr val="595959"/>
                </a:solidFill>
                <a:latin typeface="Century Gothic"/>
                <a:ea typeface="Century Gothic"/>
                <a:cs typeface="Century Gothic"/>
                <a:sym typeface="Century Gothic"/>
              </a:defRPr>
            </a:lvl6pPr>
            <a:lvl7pPr indent="-317500" lvl="6" marL="3200400" marR="0" rtl="0" algn="l">
              <a:spcBef>
                <a:spcPts val="400"/>
              </a:spcBef>
              <a:spcAft>
                <a:spcPts val="0"/>
              </a:spcAft>
              <a:buClr>
                <a:srgbClr val="595959"/>
              </a:buClr>
              <a:buSzPts val="1400"/>
              <a:buFont typeface="Century Gothic"/>
              <a:buChar char="•"/>
              <a:defRPr b="0" i="0" u="none" cap="none" strike="noStrike">
                <a:solidFill>
                  <a:srgbClr val="595959"/>
                </a:solidFill>
                <a:latin typeface="Century Gothic"/>
                <a:ea typeface="Century Gothic"/>
                <a:cs typeface="Century Gothic"/>
                <a:sym typeface="Century Gothic"/>
              </a:defRPr>
            </a:lvl7pPr>
            <a:lvl8pPr indent="-317500" lvl="7" marL="3657600" marR="0" rtl="0" algn="l">
              <a:spcBef>
                <a:spcPts val="400"/>
              </a:spcBef>
              <a:spcAft>
                <a:spcPts val="0"/>
              </a:spcAft>
              <a:buClr>
                <a:srgbClr val="595959"/>
              </a:buClr>
              <a:buSzPts val="1400"/>
              <a:buFont typeface="Century Gothic"/>
              <a:buChar char="•"/>
              <a:defRPr b="0" i="0" u="none" cap="none" strike="noStrike">
                <a:solidFill>
                  <a:srgbClr val="595959"/>
                </a:solidFill>
                <a:latin typeface="Century Gothic"/>
                <a:ea typeface="Century Gothic"/>
                <a:cs typeface="Century Gothic"/>
                <a:sym typeface="Century Gothic"/>
              </a:defRPr>
            </a:lvl8pPr>
            <a:lvl9pPr indent="-317500" lvl="8" marL="4114800" marR="0" rtl="0" algn="l">
              <a:spcBef>
                <a:spcPts val="400"/>
              </a:spcBef>
              <a:spcAft>
                <a:spcPts val="0"/>
              </a:spcAft>
              <a:buClr>
                <a:srgbClr val="595959"/>
              </a:buClr>
              <a:buSzPts val="1400"/>
              <a:buFont typeface="Century Gothic"/>
              <a:buChar char="•"/>
              <a:defRPr b="0" i="0" u="none" cap="none" strike="noStrike">
                <a:solidFill>
                  <a:srgbClr val="595959"/>
                </a:solidFill>
                <a:latin typeface="Century Gothic"/>
                <a:ea typeface="Century Gothic"/>
                <a:cs typeface="Century Gothic"/>
                <a:sym typeface="Century Gothic"/>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l">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47" name="Shape 47"/>
        <p:cNvGrpSpPr/>
        <p:nvPr/>
      </p:nvGrpSpPr>
      <p:grpSpPr>
        <a:xfrm>
          <a:off x="0" y="0"/>
          <a:ext cx="0" cy="0"/>
          <a:chOff x="0" y="0"/>
          <a:chExt cx="0" cy="0"/>
        </a:xfrm>
      </p:grpSpPr>
      <p:sp>
        <p:nvSpPr>
          <p:cNvPr id="48" name="Google Shape;48;p9"/>
          <p:cNvSpPr txBox="1"/>
          <p:nvPr>
            <p:ph type="title"/>
          </p:nvPr>
        </p:nvSpPr>
        <p:spPr>
          <a:xfrm>
            <a:off x="257175" y="321389"/>
            <a:ext cx="8629800" cy="443100"/>
          </a:xfrm>
          <a:prstGeom prst="rect">
            <a:avLst/>
          </a:prstGeom>
          <a:noFill/>
          <a:ln>
            <a:noFill/>
          </a:ln>
        </p:spPr>
        <p:txBody>
          <a:bodyPr anchorCtr="0" anchor="ctr" bIns="68575" lIns="68575" spcFirstLastPara="1" rIns="68575" wrap="square" tIns="68575"/>
          <a:lstStyle>
            <a:lvl1pPr lvl="0" marR="0" rtl="0" algn="l">
              <a:lnSpc>
                <a:spcPct val="90000"/>
              </a:lnSpc>
              <a:spcBef>
                <a:spcPts val="0"/>
              </a:spcBef>
              <a:spcAft>
                <a:spcPts val="0"/>
              </a:spcAft>
              <a:buClr>
                <a:schemeClr val="accent2"/>
              </a:buClr>
              <a:buSzPts val="2700"/>
              <a:buFont typeface="Century Gothic"/>
              <a:buNone/>
              <a:defRPr b="1" i="0" sz="2700" u="none" cap="none" strike="noStrike">
                <a:solidFill>
                  <a:schemeClr val="accent2"/>
                </a:solidFill>
                <a:latin typeface="Century Gothic"/>
                <a:ea typeface="Century Gothic"/>
                <a:cs typeface="Century Gothic"/>
                <a:sym typeface="Century Gothic"/>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49" name="Google Shape;49;p9"/>
          <p:cNvSpPr/>
          <p:nvPr/>
        </p:nvSpPr>
        <p:spPr>
          <a:xfrm>
            <a:off x="0" y="0"/>
            <a:ext cx="9144000" cy="34200"/>
          </a:xfrm>
          <a:prstGeom prst="rect">
            <a:avLst/>
          </a:prstGeom>
          <a:gradFill>
            <a:gsLst>
              <a:gs pos="0">
                <a:schemeClr val="accent1"/>
              </a:gs>
              <a:gs pos="91000">
                <a:schemeClr val="accent2"/>
              </a:gs>
              <a:gs pos="100000">
                <a:schemeClr val="accent2"/>
              </a:gs>
            </a:gsLst>
            <a:lin ang="2399891"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entury Gothic"/>
              <a:ea typeface="Century Gothic"/>
              <a:cs typeface="Century Gothic"/>
              <a:sym typeface="Century Gothic"/>
            </a:endParaRPr>
          </a:p>
        </p:txBody>
      </p:sp>
      <p:sp>
        <p:nvSpPr>
          <p:cNvPr id="50" name="Google Shape;50;p9"/>
          <p:cNvSpPr txBox="1"/>
          <p:nvPr/>
        </p:nvSpPr>
        <p:spPr>
          <a:xfrm>
            <a:off x="597477" y="4767263"/>
            <a:ext cx="3086100" cy="273900"/>
          </a:xfrm>
          <a:prstGeom prst="rect">
            <a:avLst/>
          </a:prstGeom>
          <a:no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rPr b="0" i="0" lang="en-US" sz="700" u="none" cap="none" strike="noStrike">
                <a:solidFill>
                  <a:srgbClr val="8EA8AF"/>
                </a:solidFill>
                <a:latin typeface="Century Gothic"/>
                <a:ea typeface="Century Gothic"/>
                <a:cs typeface="Century Gothic"/>
                <a:sym typeface="Century Gothic"/>
              </a:rPr>
              <a:t>© 2018 Cloud Native Computing Foundation</a:t>
            </a:r>
            <a:endParaRPr sz="1100"/>
          </a:p>
        </p:txBody>
      </p:sp>
      <p:sp>
        <p:nvSpPr>
          <p:cNvPr id="51" name="Google Shape;51;p9"/>
          <p:cNvSpPr txBox="1"/>
          <p:nvPr/>
        </p:nvSpPr>
        <p:spPr>
          <a:xfrm>
            <a:off x="257175" y="4767263"/>
            <a:ext cx="277500" cy="273900"/>
          </a:xfrm>
          <a:prstGeom prst="rect">
            <a:avLst/>
          </a:prstGeom>
          <a:no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fld id="{00000000-1234-1234-1234-123412341234}" type="slidenum">
              <a:rPr b="0" i="0" lang="en-US" sz="800" u="none" cap="none" strike="noStrike">
                <a:solidFill>
                  <a:srgbClr val="8EA8AF"/>
                </a:solidFill>
                <a:latin typeface="Century Gothic"/>
                <a:ea typeface="Century Gothic"/>
                <a:cs typeface="Century Gothic"/>
                <a:sym typeface="Century Gothic"/>
              </a:rPr>
              <a:t>‹#›</a:t>
            </a:fld>
            <a:endParaRPr b="0" i="0" sz="800" u="none" cap="none" strike="noStrike">
              <a:solidFill>
                <a:srgbClr val="8EA8AF"/>
              </a:solidFill>
              <a:latin typeface="Century Gothic"/>
              <a:ea typeface="Century Gothic"/>
              <a:cs typeface="Century Gothic"/>
              <a:sym typeface="Century Gothic"/>
            </a:endParaRPr>
          </a:p>
        </p:txBody>
      </p:sp>
      <p:pic>
        <p:nvPicPr>
          <p:cNvPr id="52" name="Google Shape;52;p9"/>
          <p:cNvPicPr preferRelativeResize="0"/>
          <p:nvPr/>
        </p:nvPicPr>
        <p:blipFill rotWithShape="1">
          <a:blip r:embed="rId1">
            <a:alphaModFix/>
          </a:blip>
          <a:srcRect b="0" l="0" r="0" t="0"/>
          <a:stretch/>
        </p:blipFill>
        <p:spPr>
          <a:xfrm>
            <a:off x="8710308" y="4811601"/>
            <a:ext cx="185168" cy="185168"/>
          </a:xfrm>
          <a:prstGeom prst="rect">
            <a:avLst/>
          </a:prstGeom>
          <a:noFill/>
          <a:ln>
            <a:noFill/>
          </a:ln>
        </p:spPr>
      </p:pic>
      <p:cxnSp>
        <p:nvCxnSpPr>
          <p:cNvPr id="53" name="Google Shape;53;p9"/>
          <p:cNvCxnSpPr/>
          <p:nvPr/>
        </p:nvCxnSpPr>
        <p:spPr>
          <a:xfrm>
            <a:off x="566072" y="4837211"/>
            <a:ext cx="0" cy="133800"/>
          </a:xfrm>
          <a:prstGeom prst="straightConnector1">
            <a:avLst/>
          </a:prstGeom>
          <a:noFill/>
          <a:ln cap="flat" cmpd="sng" w="12700">
            <a:solidFill>
              <a:srgbClr val="8EA8AF"/>
            </a:solidFill>
            <a:prstDash val="solid"/>
            <a:miter lim="800000"/>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 id="2147483667" r:id="rId14"/>
    <p:sldLayoutId id="2147483668" r:id="rId15"/>
    <p:sldLayoutId id="2147483669" r:id="rId16"/>
    <p:sldLayoutId id="2147483670" r:id="rId17"/>
    <p:sldLayoutId id="2147483671" r:id="rId18"/>
    <p:sldLayoutId id="2147483672" r:id="rId19"/>
    <p:sldLayoutId id="2147483673" r:id="rId20"/>
    <p:sldLayoutId id="2147483674" r:id="rId21"/>
    <p:sldLayoutId id="2147483675" r:id="rId22"/>
    <p:sldLayoutId id="2147483676" r:id="rId23"/>
    <p:sldLayoutId id="2147483677" r:id="rId24"/>
    <p:sldLayoutId id="2147483678" r:id="rId25"/>
    <p:sldLayoutId id="2147483679" r:id="rId26"/>
    <p:sldLayoutId id="2147483680" r:id="rId27"/>
    <p:sldLayoutId id="2147483681" r:id="rId2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162">
          <p15:clr>
            <a:srgbClr val="F26B43"/>
          </p15:clr>
        </p15:guide>
        <p15:guide id="2" pos="5598">
          <p15:clr>
            <a:srgbClr val="F26B43"/>
          </p15:clr>
        </p15:guide>
        <p15:guide id="3" pos="2880">
          <p15:clr>
            <a:srgbClr val="FDE53C"/>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hyperlink" Target="https://github.com/lukaszgryglicki" TargetMode="External"/><Relationship Id="rId4" Type="http://schemas.openxmlformats.org/officeDocument/2006/relationships/hyperlink" Target="https://github.com/cncf/devstats/blob/master/docs/presentatio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github.com/cncf/devstats/blob/master/projects.ya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github.com/cncf/gitdm" TargetMode="External"/><Relationship Id="rId4" Type="http://schemas.openxmlformats.org/officeDocument/2006/relationships/hyperlink" Target="https://github.com/cncf/gitdm/blob/master/ghusers.rb#L124-L151"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github.com/cncf/devstats/tree/master/cmd" TargetMode="External"/><Relationship Id="rId4" Type="http://schemas.openxmlformats.org/officeDocument/2006/relationships/hyperlink" Target="https://github.com/cncf/devstats/blob/master/pg_conn.go#L95"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github.com/cncf/devstats/tree/master/cmd"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github.com/cncf/devstats/tree/master/cmd"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github.com/cncf/devstats/tree/master/cmd"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github.com/cncf/devstats" TargetMode="External"/><Relationship Id="rId4" Type="http://schemas.openxmlformats.org/officeDocument/2006/relationships/hyperlink" Target="https://github.com/cncf/devstats-example"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github.com/cncf/devstats/tree/master/grafana/dashboards/prometheus" TargetMode="External"/><Relationship Id="rId4" Type="http://schemas.openxmlformats.org/officeDocument/2006/relationships/hyperlink" Target="https://github.com/cncf/devstats/blob/master/DASHBOARDS.md"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github.com/cncf/devstats/blob/master/USAGE.md#compilation" TargetMode="External"/><Relationship Id="rId4" Type="http://schemas.openxmlformats.org/officeDocument/2006/relationships/hyperlink" Target="https://github.com/cncf/devstats/blob/master/TESTING.md" TargetMode="External"/><Relationship Id="rId9" Type="http://schemas.openxmlformats.org/officeDocument/2006/relationships/hyperlink" Target="https://github.com/cncf/devstats/blob/master/USAGE.md#configuration" TargetMode="External"/><Relationship Id="rId5" Type="http://schemas.openxmlformats.org/officeDocument/2006/relationships/hyperlink" Target="https://github.com/cncf/devstats/blob/master/.travis.yml" TargetMode="External"/><Relationship Id="rId6" Type="http://schemas.openxmlformats.org/officeDocument/2006/relationships/hyperlink" Target="https://github.com/cncf/devstats/blob/master/CONTINUOUS_DEPLOYMENT.md" TargetMode="External"/><Relationship Id="rId7" Type="http://schemas.openxmlformats.org/officeDocument/2006/relationships/hyperlink" Target="https://github.com/cncf/devstats/blob/master/DEVELOPMENT.md" TargetMode="External"/><Relationship Id="rId8" Type="http://schemas.openxmlformats.org/officeDocument/2006/relationships/hyperlink" Target="https://github.com/cncf/devstats/blob/master/USAGE.md#configuration" TargetMode="External"/><Relationship Id="rId10" Type="http://schemas.openxmlformats.org/officeDocument/2006/relationships/hyperlink" Target="https://github.com/cncf/devstats/blob/master/BENCHMARK.md"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github.com/cncf/devstats/blob/master/HIDE_DATA.md" TargetMode="External"/><Relationship Id="rId4" Type="http://schemas.openxmlformats.org/officeDocument/2006/relationships/hyperlink" Target="https://github.com/cncf/gitdm" TargetMode="External"/><Relationship Id="rId5" Type="http://schemas.openxmlformats.org/officeDocument/2006/relationships/hyperlink" Target="https://github.com/cncf/gitdm/blob/master/FORBIDDEN_DATA.md" TargetMode="External"/><Relationship Id="rId6" Type="http://schemas.openxmlformats.org/officeDocument/2006/relationships/hyperlink" Target="https://github.com/cncf/devstats/blob/master/docs/excluding_bots.md"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github.com/cncf/devstats/tree/master/docs" TargetMode="External"/><Relationship Id="rId4" Type="http://schemas.openxmlformats.org/officeDocument/2006/relationships/hyperlink" Target="https://github.com/cncf/devstats/tree/master/docs/tables" TargetMode="External"/><Relationship Id="rId5" Type="http://schemas.openxmlformats.org/officeDocument/2006/relationships/hyperlink" Target="https://github.com/cncf/devstats/blob/master/USAGE.md#database-structure" TargetMode="External"/><Relationship Id="rId6" Type="http://schemas.openxmlformats.org/officeDocument/2006/relationships/hyperlink" Target="https://github.com/cncf/devstats/tree/master/docs/dashboards" TargetMode="External"/><Relationship Id="rId7" Type="http://schemas.openxmlformats.org/officeDocument/2006/relationships/hyperlink" Target="https://github.com/cncf/devstats/blob/master/docs/periods.md"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k8s.devstats.cncf.io/d/51/timezones-stats?orgId=1&amp;from=now-10d&amp;to=now&amp;var-period=h&amp;var-tzs=All&amp;var-repogroup_name=All&amp;var-metric=contributors" TargetMode="External"/><Relationship Id="rId4" Type="http://schemas.openxmlformats.org/officeDocument/2006/relationships/hyperlink" Target="https://k8s.devstats.cncf.io/d/50/countries-stats?orgId=1&amp;var-period_name=Month&amp;var-countries=All&amp;var-repogroup_name=All&amp;var-metric=rcommitters&amp;var-cum=countriescum" TargetMode="External"/><Relationship Id="rId5" Type="http://schemas.openxmlformats.org/officeDocument/2006/relationships/hyperlink" Target="http://www.geonames.org" TargetMode="External"/><Relationship Id="rId6" Type="http://schemas.openxmlformats.org/officeDocument/2006/relationships/hyperlink" Target="https://github.com/cncf/gitdm/blob/master/geousers.rb"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github.com/cncf/devstats/blob/master/projects.yaml" TargetMode="External"/><Relationship Id="rId4" Type="http://schemas.openxmlformats.org/officeDocument/2006/relationships/hyperlink" Target="https://github.com/cncf/devstats-example/blob/master/SETUP_OTHER_PROJECT.md" TargetMode="External"/><Relationship Id="rId5" Type="http://schemas.openxmlformats.org/officeDocument/2006/relationships/hyperlink" Target="https://github.com/cncf/devstats/blob/master/ADDING_NEW_PROJECT.md" TargetMode="External"/><Relationship Id="rId6" Type="http://schemas.openxmlformats.org/officeDocument/2006/relationships/hyperlink" Target="https://github.com/cncf/devstats/blob/master/devel/deploy_all.sh"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all.cncftest.io/d/2/commits-repository-groups?orgId=1" TargetMode="External"/><Relationship Id="rId4" Type="http://schemas.openxmlformats.org/officeDocument/2006/relationships/hyperlink" Target="https://all.cncftest.io/d/5/companies-summary?orgId=1" TargetMode="External"/><Relationship Id="rId5" Type="http://schemas.openxmlformats.org/officeDocument/2006/relationships/hyperlink" Target="https://all.cncftest.io/d/51/timezones-stats?orgId=1&amp;var-period=w&amp;var-tzs=All&amp;var-repogroup_name=Prometheus&amp;var-metric=contributors" TargetMode="External"/><Relationship Id="rId6" Type="http://schemas.openxmlformats.org/officeDocument/2006/relationships/hyperlink" Target="https://all.devstats.cncf.io/d/11/issues-age?orgId=1" TargetMode="External"/><Relationship Id="rId7" Type="http://schemas.openxmlformats.org/officeDocument/2006/relationships/hyperlink" Target="https://all.devstats.cncf.io/d/50/countries-stats?orgId=1&amp;var-period_name=Quarter&amp;var-countries=All&amp;var-repogroup_name=TiKV&amp;var-metric=rcommitters&amp;var-cum=countries" TargetMode="External"/><Relationship Id="rId8" Type="http://schemas.openxmlformats.org/officeDocument/2006/relationships/hyperlink" Target="https://all.devstats.cncf.io/d/8/dashboards?refresh=15m&amp;orgId=1"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github.com/cncf/devstats/blob/master/metrics/kubernetes/metrics.yaml" TargetMode="External"/><Relationship Id="rId4" Type="http://schemas.openxmlformats.org/officeDocument/2006/relationships/hyperlink" Target="https://github.com/cncf/devstats/blob/master/metrics/shared/activity_repo_groups.sql" TargetMode="External"/><Relationship Id="rId5" Type="http://schemas.openxmlformats.org/officeDocument/2006/relationships/hyperlink" Target="https://github.com/cncf/devstats/blob/master/grafana/dashboards/all/activity-repository-groups.json" TargetMode="External"/><Relationship Id="rId6" Type="http://schemas.openxmlformats.org/officeDocument/2006/relationships/hyperlink" Target="https://github.com/cncf/devstats/blob/master/METRICS.md"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github.com/cncf/devstats/blob/master/scripts/kubernetes/repo_groups.sql" TargetMode="External"/><Relationship Id="rId4" Type="http://schemas.openxmlformats.org/officeDocument/2006/relationships/hyperlink" Target="https://github.com/cncf/devstats/blob/master/util_sql/postprocess_repo_groups.sql" TargetMode="External"/><Relationship Id="rId5" Type="http://schemas.openxmlformats.org/officeDocument/2006/relationships/hyperlink" Target="https://all.cncftest.io/d/18/project-statistics?orgId=1" TargetMode="External"/><Relationship Id="rId6" Type="http://schemas.openxmlformats.org/officeDocument/2006/relationships/hyperlink" Target="https://github.com/cncf/devstats/blob/master/scripts/kubernetes/repo_groups.sq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github.com/cncf/gitdm" TargetMode="External"/><Relationship Id="rId4" Type="http://schemas.openxmlformats.org/officeDocument/2006/relationships/hyperlink" Target="https://github.com/cncf/devstats/blob/master/github_users.json"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github.com/cncf/gitdm" TargetMode="External"/><Relationship Id="rId4" Type="http://schemas.openxmlformats.org/officeDocument/2006/relationships/hyperlink" Target="https://github.com/cncf/gitdm/blob/master/developers_affiliations.txt" TargetMode="External"/><Relationship Id="rId5" Type="http://schemas.openxmlformats.org/officeDocument/2006/relationships/hyperlink" Target="https://github.com/cncf/gitdm/blob/master/FORBIDDEN_DATA.md" TargetMode="External"/><Relationship Id="rId6" Type="http://schemas.openxmlformats.org/officeDocument/2006/relationships/hyperlink" Target="https://docs.google.com/spreadsheets/d/1woBVEw1THAnylEqA0kb48jWJ3UTniR95uoeUliVZBqo/edit?usp=sharing" TargetMode="External"/><Relationship Id="rId7" Type="http://schemas.openxmlformats.org/officeDocument/2006/relationships/hyperlink" Target="https://docs.google.com/spreadsheets/d/1szr2hzvUkPFRIBVxS51Id9qQ70eMFk96_bWyfxpRH5o/edit?usp=sharing"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www.gharchive.org"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p37"/>
          <p:cNvSpPr txBox="1"/>
          <p:nvPr>
            <p:ph idx="4294967295" type="ctrTitle"/>
          </p:nvPr>
        </p:nvSpPr>
        <p:spPr>
          <a:xfrm>
            <a:off x="257187" y="270963"/>
            <a:ext cx="4867800" cy="1396200"/>
          </a:xfrm>
          <a:prstGeom prst="rect">
            <a:avLst/>
          </a:prstGeom>
          <a:no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446CA9"/>
              </a:buClr>
              <a:buFont typeface="Helvetica Neue"/>
              <a:buNone/>
            </a:pPr>
            <a:r>
              <a:rPr b="0" i="0" lang="en-US" sz="4000" u="none" cap="none" strike="noStrike">
                <a:solidFill>
                  <a:schemeClr val="lt1"/>
                </a:solidFill>
              </a:rPr>
              <a:t>CNCF </a:t>
            </a:r>
            <a:r>
              <a:rPr b="0" lang="en-US" sz="4000">
                <a:solidFill>
                  <a:schemeClr val="lt1"/>
                </a:solidFill>
              </a:rPr>
              <a:t>DevStats</a:t>
            </a:r>
            <a:endParaRPr b="0" i="0" sz="4000" u="none" cap="none" strike="noStrike">
              <a:solidFill>
                <a:schemeClr val="lt1"/>
              </a:solidFill>
            </a:endParaRPr>
          </a:p>
        </p:txBody>
      </p:sp>
      <p:sp>
        <p:nvSpPr>
          <p:cNvPr id="207" name="Google Shape;207;p37"/>
          <p:cNvSpPr/>
          <p:nvPr/>
        </p:nvSpPr>
        <p:spPr>
          <a:xfrm>
            <a:off x="4461232" y="2444792"/>
            <a:ext cx="258300" cy="253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rPr b="0" i="0" lang="en-US" sz="1050" u="none" cap="none" strike="noStrike">
                <a:solidFill>
                  <a:srgbClr val="000000"/>
                </a:solidFill>
                <a:latin typeface="Arial"/>
                <a:ea typeface="Arial"/>
                <a:cs typeface="Arial"/>
                <a:sym typeface="Arial"/>
              </a:rPr>
              <a:t>  </a:t>
            </a:r>
            <a:endParaRPr b="0" i="0" sz="1050" u="none" cap="none" strike="noStrike">
              <a:solidFill>
                <a:srgbClr val="000000"/>
              </a:solidFill>
              <a:latin typeface="Arial"/>
              <a:ea typeface="Arial"/>
              <a:cs typeface="Arial"/>
              <a:sym typeface="Arial"/>
            </a:endParaRPr>
          </a:p>
        </p:txBody>
      </p:sp>
      <p:sp>
        <p:nvSpPr>
          <p:cNvPr id="208" name="Google Shape;208;p37"/>
          <p:cNvSpPr txBox="1"/>
          <p:nvPr>
            <p:ph idx="2" type="body"/>
          </p:nvPr>
        </p:nvSpPr>
        <p:spPr>
          <a:xfrm>
            <a:off x="598002" y="2949225"/>
            <a:ext cx="7049100" cy="486600"/>
          </a:xfrm>
          <a:prstGeom prst="rect">
            <a:avLst/>
          </a:prstGeom>
        </p:spPr>
        <p:txBody>
          <a:bodyPr anchorCtr="0" anchor="t" bIns="68575" lIns="68575" spcFirstLastPara="1" rIns="68575" wrap="square" tIns="68575">
            <a:noAutofit/>
          </a:bodyPr>
          <a:lstStyle/>
          <a:p>
            <a:pPr indent="0" lvl="0" marL="0" rtl="0" algn="l">
              <a:spcBef>
                <a:spcPts val="800"/>
              </a:spcBef>
              <a:spcAft>
                <a:spcPts val="0"/>
              </a:spcAft>
              <a:buNone/>
            </a:pPr>
            <a:r>
              <a:rPr lang="en-US"/>
              <a:t>Łukasz Gryglicki</a:t>
            </a:r>
            <a:r>
              <a:rPr lang="en-US"/>
              <a:t>, Senior Software Developer, CNCF, </a:t>
            </a:r>
            <a:r>
              <a:rPr lang="en-US" u="sng">
                <a:solidFill>
                  <a:srgbClr val="FFFFFF"/>
                </a:solidFill>
                <a:hlinkClick r:id="rId3"/>
              </a:rPr>
              <a:t>@lukaszgryglicki</a:t>
            </a:r>
            <a:endParaRPr>
              <a:solidFill>
                <a:srgbClr val="FFFFFF"/>
              </a:solidFill>
            </a:endParaRPr>
          </a:p>
          <a:p>
            <a:pPr indent="0" lvl="0" marL="0" rtl="0" algn="l">
              <a:spcBef>
                <a:spcPts val="800"/>
              </a:spcBef>
              <a:spcAft>
                <a:spcPts val="0"/>
              </a:spcAft>
              <a:buNone/>
            </a:pPr>
            <a:r>
              <a:t/>
            </a:r>
            <a:endParaRPr/>
          </a:p>
          <a:p>
            <a:pPr indent="0" lvl="0" marL="0" rtl="0" algn="l">
              <a:spcBef>
                <a:spcPts val="800"/>
              </a:spcBef>
              <a:spcAft>
                <a:spcPts val="0"/>
              </a:spcAft>
              <a:buNone/>
            </a:pPr>
            <a:r>
              <a:rPr lang="en-US"/>
              <a:t>This presentation is available at:</a:t>
            </a:r>
            <a:endParaRPr/>
          </a:p>
          <a:p>
            <a:pPr indent="0" lvl="0" marL="0" rtl="0" algn="l">
              <a:spcBef>
                <a:spcPts val="800"/>
              </a:spcBef>
              <a:spcAft>
                <a:spcPts val="0"/>
              </a:spcAft>
              <a:buNone/>
            </a:pPr>
            <a:r>
              <a:rPr lang="en-US" u="sng">
                <a:solidFill>
                  <a:srgbClr val="FFFFFF"/>
                </a:solidFill>
                <a:hlinkClick r:id="rId4"/>
              </a:rPr>
              <a:t>github.com/cncf/devstats/blob/master/docs/presentation</a:t>
            </a:r>
            <a:r>
              <a:rPr lang="en-US"/>
              <a:t>  </a:t>
            </a:r>
            <a:endParaRPr/>
          </a:p>
          <a:p>
            <a:pPr indent="0" lvl="0" marL="0" rtl="0" algn="l">
              <a:spcBef>
                <a:spcPts val="800"/>
              </a:spcBef>
              <a:spcAft>
                <a:spcPts val="0"/>
              </a:spcAft>
              <a:buNone/>
            </a:pPr>
            <a:r>
              <a:t/>
            </a:r>
            <a:endParaRPr/>
          </a:p>
          <a:p>
            <a:pPr indent="0" lvl="0" marL="0" rtl="0" algn="l">
              <a:spcBef>
                <a:spcPts val="800"/>
              </a:spcBef>
              <a:spcAft>
                <a:spcPts val="0"/>
              </a:spcAft>
              <a:buNone/>
            </a:pPr>
            <a:r>
              <a:t/>
            </a:r>
            <a:endParaRPr/>
          </a:p>
        </p:txBody>
      </p:sp>
      <p:sp>
        <p:nvSpPr>
          <p:cNvPr id="209" name="Google Shape;209;p37"/>
          <p:cNvSpPr txBox="1"/>
          <p:nvPr>
            <p:ph idx="4294967295" type="ctrTitle"/>
          </p:nvPr>
        </p:nvSpPr>
        <p:spPr>
          <a:xfrm>
            <a:off x="598000" y="1553025"/>
            <a:ext cx="6307800" cy="1396200"/>
          </a:xfrm>
          <a:prstGeom prst="rect">
            <a:avLst/>
          </a:prstGeom>
        </p:spPr>
        <p:txBody>
          <a:bodyPr anchorCtr="0" anchor="ctr" bIns="68575" lIns="68575" spcFirstLastPara="1" rIns="68575" wrap="square" tIns="68575">
            <a:noAutofit/>
          </a:bodyPr>
          <a:lstStyle/>
          <a:p>
            <a:pPr indent="0" lvl="0" marL="0" rtl="0" algn="l">
              <a:spcBef>
                <a:spcPts val="0"/>
              </a:spcBef>
              <a:spcAft>
                <a:spcPts val="0"/>
              </a:spcAft>
              <a:buClr>
                <a:schemeClr val="dk1"/>
              </a:buClr>
              <a:buSzPts val="1100"/>
              <a:buFont typeface="Arial"/>
              <a:buNone/>
            </a:pPr>
            <a:r>
              <a:rPr lang="en-US" sz="2400">
                <a:solidFill>
                  <a:srgbClr val="D9D2E9"/>
                </a:solidFill>
              </a:rPr>
              <a:t>A tool to visualize developers statistics data for projects using GitHub repositories.</a:t>
            </a:r>
            <a:endParaRPr sz="2400">
              <a:solidFill>
                <a:srgbClr val="D9D2E9"/>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4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271" name="Google Shape;271;p46"/>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272" name="Google Shape;272;p46"/>
          <p:cNvSpPr txBox="1"/>
          <p:nvPr/>
        </p:nvSpPr>
        <p:spPr>
          <a:xfrm>
            <a:off x="91025" y="1105425"/>
            <a:ext cx="7269900" cy="36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Architecture - BigQuery as an alternative</a:t>
            </a:r>
            <a:endParaRPr sz="1800"/>
          </a:p>
          <a:p>
            <a:pPr indent="-342900" lvl="0" marL="457200" rtl="0" algn="l">
              <a:spcBef>
                <a:spcPts val="0"/>
              </a:spcBef>
              <a:spcAft>
                <a:spcPts val="0"/>
              </a:spcAft>
              <a:buSzPts val="1800"/>
              <a:buChar char="-"/>
            </a:pPr>
            <a:r>
              <a:rPr lang="en-US" sz="1800"/>
              <a:t>BigQuery - you can query which data you want, but the structure is flat and most of the useful data is inside the JSON payload field, which is huge and consumes a lot of transfer. (Full JSON is in a single column that must be queried, processed and paid for)</a:t>
            </a:r>
            <a:endParaRPr sz="1800"/>
          </a:p>
          <a:p>
            <a:pPr indent="-342900" lvl="0" marL="457200" rtl="0" algn="l">
              <a:spcBef>
                <a:spcPts val="0"/>
              </a:spcBef>
              <a:spcAft>
                <a:spcPts val="0"/>
              </a:spcAft>
              <a:buSzPts val="1800"/>
              <a:buChar char="-"/>
            </a:pPr>
            <a:r>
              <a:rPr lang="en-US" sz="1800"/>
              <a:t>This limits usage due to the need of parsing that JSON in DB queries</a:t>
            </a:r>
            <a:endParaRPr sz="1800"/>
          </a:p>
          <a:p>
            <a:pPr indent="-342900" lvl="0" marL="457200" rtl="0" algn="l">
              <a:spcBef>
                <a:spcPts val="0"/>
              </a:spcBef>
              <a:spcAft>
                <a:spcPts val="0"/>
              </a:spcAft>
              <a:buSzPts val="1800"/>
              <a:buChar char="-"/>
            </a:pPr>
            <a:r>
              <a:rPr lang="en-US" sz="1800"/>
              <a:t>BigQuery is commercial, paid and is quite expensive. It is not a standard SQL.</a:t>
            </a:r>
            <a:endParaRPr sz="1800"/>
          </a:p>
          <a:p>
            <a:pPr indent="-342900" lvl="0" marL="457200" rtl="0" algn="l">
              <a:spcBef>
                <a:spcPts val="0"/>
              </a:spcBef>
              <a:spcAft>
                <a:spcPts val="0"/>
              </a:spcAft>
              <a:buSzPts val="1800"/>
              <a:buChar char="-"/>
            </a:pPr>
            <a:r>
              <a:rPr lang="en-US" sz="1800"/>
              <a:t>GitHub archives already contain all the data BigQuery has, and it can be downloaded for free and parsed by DevStats discarding all the data that is not needed.</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47"/>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278" name="Google Shape;278;p47"/>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279" name="Google Shape;279;p47"/>
          <p:cNvSpPr txBox="1"/>
          <p:nvPr/>
        </p:nvSpPr>
        <p:spPr>
          <a:xfrm>
            <a:off x="91025" y="1105425"/>
            <a:ext cx="7269900" cy="36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Architecture - GitHub API</a:t>
            </a:r>
            <a:endParaRPr sz="1800"/>
          </a:p>
          <a:p>
            <a:pPr indent="-342900" lvl="0" marL="457200" rtl="0" algn="l">
              <a:spcBef>
                <a:spcPts val="0"/>
              </a:spcBef>
              <a:spcAft>
                <a:spcPts val="0"/>
              </a:spcAft>
              <a:buSzPts val="1800"/>
              <a:buChar char="-"/>
            </a:pPr>
            <a:r>
              <a:rPr lang="en-US" sz="1800"/>
              <a:t>You can get the current state of the objects, but you cannot get repo, PR, issue state in the past</a:t>
            </a:r>
            <a:endParaRPr sz="1800"/>
          </a:p>
          <a:p>
            <a:pPr indent="-342900" lvl="0" marL="457200" rtl="0" algn="l">
              <a:spcBef>
                <a:spcPts val="0"/>
              </a:spcBef>
              <a:spcAft>
                <a:spcPts val="0"/>
              </a:spcAft>
              <a:buSzPts val="1800"/>
              <a:buChar char="-"/>
            </a:pPr>
            <a:r>
              <a:rPr lang="en-US" sz="1800"/>
              <a:t>It is limited by GitHub API usage per hour (5000), which makes local development harder.</a:t>
            </a:r>
            <a:endParaRPr sz="1800"/>
          </a:p>
          <a:p>
            <a:pPr indent="-342900" lvl="0" marL="457200" rtl="0" algn="l">
              <a:spcBef>
                <a:spcPts val="0"/>
              </a:spcBef>
              <a:spcAft>
                <a:spcPts val="0"/>
              </a:spcAft>
              <a:buSzPts val="1800"/>
              <a:buChar char="-"/>
            </a:pPr>
            <a:r>
              <a:rPr lang="en-US" sz="1800"/>
              <a:t>With this limit, it would take more than 3-4 months to get all Kubernetes GitHub events (estimate).</a:t>
            </a:r>
            <a:endParaRPr sz="1800"/>
          </a:p>
          <a:p>
            <a:pPr indent="-342900" lvl="0" marL="457200" rtl="0" algn="l">
              <a:spcBef>
                <a:spcPts val="0"/>
              </a:spcBef>
              <a:spcAft>
                <a:spcPts val="0"/>
              </a:spcAft>
              <a:buSzPts val="1800"/>
              <a:buChar char="-"/>
            </a:pPr>
            <a:r>
              <a:rPr lang="en-US" sz="1800"/>
              <a:t>It is much slower than processing GitHub archives or BigQuery.</a:t>
            </a:r>
            <a:endParaRPr sz="1800"/>
          </a:p>
          <a:p>
            <a:pPr indent="-342900" lvl="0" marL="457200" rtl="0" algn="l">
              <a:spcBef>
                <a:spcPts val="0"/>
              </a:spcBef>
              <a:spcAft>
                <a:spcPts val="0"/>
              </a:spcAft>
              <a:buSzPts val="1800"/>
              <a:buChar char="-"/>
            </a:pPr>
            <a:r>
              <a:rPr lang="en-US" sz="1800"/>
              <a:t>You can use GitHub hook callbacks, but they only fire for current events.</a:t>
            </a:r>
            <a:endParaRPr sz="1800"/>
          </a:p>
          <a:p>
            <a:pPr indent="-342900" lvl="0" marL="457200" rtl="0" algn="l">
              <a:spcBef>
                <a:spcPts val="0"/>
              </a:spcBef>
              <a:spcAft>
                <a:spcPts val="0"/>
              </a:spcAft>
              <a:buSzPts val="1800"/>
              <a:buChar char="-"/>
            </a:pPr>
            <a:r>
              <a:rPr lang="en-US" sz="1800"/>
              <a:t>We are only using it for current data to make sure we’re not overlooking issues/PRs state changes (due to GHA capacity problems, missing events that started in Feb 2018 and aren’t solved yet by GHA/GitHub team)</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Google Shape;284;p4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285" name="Google Shape;285;p48"/>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286" name="Google Shape;286;p48"/>
          <p:cNvSpPr txBox="1"/>
          <p:nvPr/>
        </p:nvSpPr>
        <p:spPr>
          <a:xfrm>
            <a:off x="91025" y="1105425"/>
            <a:ext cx="7269900" cy="36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Architecture GHA (GitHub Archives)</a:t>
            </a:r>
            <a:endParaRPr sz="1800"/>
          </a:p>
          <a:p>
            <a:pPr indent="-342900" lvl="0" marL="457200" rtl="0" algn="l">
              <a:spcBef>
                <a:spcPts val="0"/>
              </a:spcBef>
              <a:spcAft>
                <a:spcPts val="0"/>
              </a:spcAft>
              <a:buSzPts val="1800"/>
              <a:buChar char="-"/>
            </a:pPr>
            <a:r>
              <a:rPr lang="en-US" sz="1800"/>
              <a:t>It contains all GitHub activity for every hour</a:t>
            </a:r>
            <a:endParaRPr sz="1800"/>
          </a:p>
          <a:p>
            <a:pPr indent="-342900" lvl="0" marL="457200" rtl="0" algn="l">
              <a:spcBef>
                <a:spcPts val="0"/>
              </a:spcBef>
              <a:spcAft>
                <a:spcPts val="0"/>
              </a:spcAft>
              <a:buSzPts val="1800"/>
              <a:buChar char="-"/>
            </a:pPr>
            <a:r>
              <a:rPr lang="en-US" sz="1800"/>
              <a:t>DevStats fetches every hour and discards all events not related to projects defined in </a:t>
            </a:r>
            <a:r>
              <a:rPr lang="en-US" sz="1800" u="sng">
                <a:solidFill>
                  <a:schemeClr val="hlink"/>
                </a:solidFill>
                <a:hlinkClick r:id="rId3"/>
              </a:rPr>
              <a:t>projects.yaml</a:t>
            </a:r>
            <a:r>
              <a:rPr lang="en-US" sz="1800"/>
              <a:t>.</a:t>
            </a:r>
            <a:endParaRPr sz="1800"/>
          </a:p>
          <a:p>
            <a:pPr indent="-342900" lvl="0" marL="457200" rtl="0" algn="l">
              <a:spcBef>
                <a:spcPts val="0"/>
              </a:spcBef>
              <a:spcAft>
                <a:spcPts val="0"/>
              </a:spcAft>
              <a:buSzPts val="1800"/>
              <a:buChar char="-"/>
            </a:pPr>
            <a:r>
              <a:rPr lang="en-US" sz="1800"/>
              <a:t>Processing data for all 100+ Kubernetes repos from 1/1/14 takes just about 4-5 hours. It is done once, after that you only need to process single new hour - hourly via the cron job.</a:t>
            </a:r>
            <a:endParaRPr sz="1800"/>
          </a:p>
          <a:p>
            <a:pPr indent="-342900" lvl="0" marL="457200" rtl="0" algn="l">
              <a:spcBef>
                <a:spcPts val="0"/>
              </a:spcBef>
              <a:spcAft>
                <a:spcPts val="0"/>
              </a:spcAft>
              <a:buSzPts val="1800"/>
              <a:buChar char="-"/>
            </a:pPr>
            <a:r>
              <a:rPr lang="en-US" sz="1800"/>
              <a:t>You have all historical states of all events from the past (GitHub API cannot return past object state).</a:t>
            </a:r>
            <a:endParaRPr sz="1800"/>
          </a:p>
          <a:p>
            <a:pPr indent="-342900" lvl="0" marL="457200" rtl="0" algn="l">
              <a:spcBef>
                <a:spcPts val="0"/>
              </a:spcBef>
              <a:spcAft>
                <a:spcPts val="0"/>
              </a:spcAft>
              <a:buSzPts val="1800"/>
              <a:buChar char="-"/>
            </a:pPr>
            <a:r>
              <a:rPr lang="en-US" sz="1800"/>
              <a:t>Processing of GitHub archives is free, GHA is open source.</a:t>
            </a:r>
            <a:endParaRPr sz="1800"/>
          </a:p>
          <a:p>
            <a:pPr indent="-342900" lvl="0" marL="457200" rtl="0" algn="l">
              <a:spcBef>
                <a:spcPts val="0"/>
              </a:spcBef>
              <a:spcAft>
                <a:spcPts val="0"/>
              </a:spcAft>
              <a:buSzPts val="1800"/>
              <a:buChar char="-"/>
            </a:pPr>
            <a:r>
              <a:rPr lang="en-US" sz="1800"/>
              <a:t>GitHub events format changed in 1/1/15 - DevStats supports both old and new formats.</a:t>
            </a:r>
            <a:endParaRPr sz="1800"/>
          </a:p>
          <a:p>
            <a:pPr indent="-342900" lvl="0" marL="457200" rtl="0" algn="l">
              <a:spcBef>
                <a:spcPts val="0"/>
              </a:spcBef>
              <a:spcAft>
                <a:spcPts val="0"/>
              </a:spcAft>
              <a:buSzPts val="1800"/>
              <a:buChar char="-"/>
            </a:pPr>
            <a:r>
              <a:rPr lang="en-US" sz="1800"/>
              <a:t>DevStats can optionally save all JSONs processed (instead of processing them in memory).</a:t>
            </a: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49"/>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292" name="Google Shape;292;p49"/>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293" name="Google Shape;293;p49"/>
          <p:cNvSpPr txBox="1"/>
          <p:nvPr/>
        </p:nvSpPr>
        <p:spPr>
          <a:xfrm>
            <a:off x="91025" y="1105425"/>
            <a:ext cx="7269900" cy="36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Architecture - git</a:t>
            </a:r>
            <a:endParaRPr sz="1800"/>
          </a:p>
          <a:p>
            <a:pPr indent="-342900" lvl="0" marL="457200" rtl="0" algn="l">
              <a:spcBef>
                <a:spcPts val="0"/>
              </a:spcBef>
              <a:spcAft>
                <a:spcPts val="0"/>
              </a:spcAft>
              <a:buSzPts val="1800"/>
              <a:buChar char="-"/>
            </a:pPr>
            <a:r>
              <a:rPr lang="en-US" sz="1800"/>
              <a:t>The project also uses git to store a local copy of all projects repositories to allow file related analysis (like a list of files changed in a given commit, file sizes etc.).</a:t>
            </a:r>
            <a:endParaRPr sz="1800"/>
          </a:p>
          <a:p>
            <a:pPr indent="-342900" lvl="0" marL="457200" rtl="0" algn="l">
              <a:spcBef>
                <a:spcPts val="0"/>
              </a:spcBef>
              <a:spcAft>
                <a:spcPts val="0"/>
              </a:spcAft>
              <a:buSzPts val="1800"/>
              <a:buChar char="-"/>
            </a:pPr>
            <a:r>
              <a:rPr lang="en-US" sz="1800"/>
              <a:t>All projects repositories are cloned into the local directory</a:t>
            </a:r>
            <a:endParaRPr sz="1800"/>
          </a:p>
          <a:p>
            <a:pPr indent="-342900" lvl="0" marL="457200" rtl="0" algn="l">
              <a:spcBef>
                <a:spcPts val="0"/>
              </a:spcBef>
              <a:spcAft>
                <a:spcPts val="0"/>
              </a:spcAft>
              <a:buSzPts val="1800"/>
              <a:buChar char="-"/>
            </a:pPr>
            <a:r>
              <a:rPr lang="en-US" sz="1800"/>
              <a:t>All projects repositories are updated every hour using git (part of standard cron workflow).</a:t>
            </a:r>
            <a:endParaRPr sz="1800"/>
          </a:p>
          <a:p>
            <a:pPr indent="-342900" lvl="0" marL="457200" rtl="0" algn="l">
              <a:spcBef>
                <a:spcPts val="0"/>
              </a:spcBef>
              <a:spcAft>
                <a:spcPts val="0"/>
              </a:spcAft>
              <a:buSzPts val="1800"/>
              <a:buChar char="-"/>
            </a:pPr>
            <a:r>
              <a:rPr lang="en-US" sz="1800"/>
              <a:t>It allows file name analysis, assigning given files from repositories to repository groups (file level granularity) and file size analysis (for example file size growth in time).</a:t>
            </a:r>
            <a:endParaRPr sz="1800"/>
          </a:p>
          <a:p>
            <a:pPr indent="-342900" lvl="0" marL="457200" rtl="0" algn="l">
              <a:spcBef>
                <a:spcPts val="0"/>
              </a:spcBef>
              <a:spcAft>
                <a:spcPts val="0"/>
              </a:spcAft>
              <a:buSzPts val="1800"/>
              <a:buChar char="-"/>
            </a:pPr>
            <a:r>
              <a:rPr lang="en-US" sz="1800" u="sng">
                <a:solidFill>
                  <a:schemeClr val="hlink"/>
                </a:solidFill>
                <a:hlinkClick r:id="rId3"/>
              </a:rPr>
              <a:t>cncf/gitdm</a:t>
            </a:r>
            <a:r>
              <a:rPr lang="en-US" sz="1800"/>
              <a:t> uses </a:t>
            </a:r>
            <a:r>
              <a:rPr lang="en-US" sz="1800" u="sng">
                <a:solidFill>
                  <a:schemeClr val="hlink"/>
                </a:solidFill>
                <a:hlinkClick r:id="rId4"/>
              </a:rPr>
              <a:t>git to GitHub</a:t>
            </a:r>
            <a:r>
              <a:rPr lang="en-US" sz="1800"/>
              <a:t> connection from git pushes to allow connecting committers with their GitHub accounts. It is used to determine committers company affiliations.</a:t>
            </a:r>
            <a:endParaRPr sz="1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7" name="Shape 297"/>
        <p:cNvGrpSpPr/>
        <p:nvPr/>
      </p:nvGrpSpPr>
      <p:grpSpPr>
        <a:xfrm>
          <a:off x="0" y="0"/>
          <a:ext cx="0" cy="0"/>
          <a:chOff x="0" y="0"/>
          <a:chExt cx="0" cy="0"/>
        </a:xfrm>
      </p:grpSpPr>
      <p:sp>
        <p:nvSpPr>
          <p:cNvPr id="298" name="Google Shape;298;p50"/>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299" name="Google Shape;299;p50"/>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300" name="Google Shape;300;p50"/>
          <p:cNvSpPr txBox="1"/>
          <p:nvPr/>
        </p:nvSpPr>
        <p:spPr>
          <a:xfrm>
            <a:off x="91025" y="1105425"/>
            <a:ext cx="7269900" cy="36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Architecture - </a:t>
            </a:r>
            <a:r>
              <a:rPr lang="en-US" sz="1800" u="sng">
                <a:solidFill>
                  <a:schemeClr val="hlink"/>
                </a:solidFill>
                <a:hlinkClick r:id="rId3"/>
              </a:rPr>
              <a:t>tools</a:t>
            </a:r>
            <a:endParaRPr sz="1800"/>
          </a:p>
          <a:p>
            <a:pPr indent="-342900" lvl="0" marL="457200" rtl="0" algn="l">
              <a:spcBef>
                <a:spcPts val="0"/>
              </a:spcBef>
              <a:spcAft>
                <a:spcPts val="0"/>
              </a:spcAft>
              <a:buSzPts val="1800"/>
              <a:buChar char="-"/>
            </a:pPr>
            <a:r>
              <a:rPr lang="en-US" sz="1800"/>
              <a:t>DevStats is a set of go programs designed to do their jobs (planned to be used as a microservices in the future)</a:t>
            </a:r>
            <a:endParaRPr sz="1800"/>
          </a:p>
          <a:p>
            <a:pPr indent="-342900" lvl="0" marL="457200" rtl="0" algn="l">
              <a:spcBef>
                <a:spcPts val="0"/>
              </a:spcBef>
              <a:spcAft>
                <a:spcPts val="0"/>
              </a:spcAft>
              <a:buSzPts val="1800"/>
              <a:buChar char="-"/>
            </a:pPr>
            <a:r>
              <a:rPr lang="en-US" sz="1800"/>
              <a:t>structure - creates a DB structure, tables, views, indexes etc.</a:t>
            </a:r>
            <a:endParaRPr sz="1800"/>
          </a:p>
          <a:p>
            <a:pPr indent="-342900" lvl="0" marL="457200" rtl="0" algn="l">
              <a:spcBef>
                <a:spcPts val="0"/>
              </a:spcBef>
              <a:spcAft>
                <a:spcPts val="0"/>
              </a:spcAft>
              <a:buSzPts val="1800"/>
              <a:buChar char="-"/>
            </a:pPr>
            <a:r>
              <a:rPr lang="en-US" sz="1800"/>
              <a:t>gha2db - fetches data from GHA and saves to a Postgres database</a:t>
            </a:r>
            <a:endParaRPr sz="1800"/>
          </a:p>
          <a:p>
            <a:pPr indent="-342900" lvl="0" marL="457200" rtl="0" algn="l">
              <a:spcBef>
                <a:spcPts val="0"/>
              </a:spcBef>
              <a:spcAft>
                <a:spcPts val="0"/>
              </a:spcAft>
              <a:buSzPts val="1800"/>
              <a:buChar char="-"/>
            </a:pPr>
            <a:r>
              <a:rPr lang="en-US" sz="1800"/>
              <a:t>calc_metric - calculates given metric and saves results in a Postgres database (used as a time series database in this case, see </a:t>
            </a:r>
            <a:r>
              <a:rPr lang="en-US" sz="1800" u="sng">
                <a:solidFill>
                  <a:schemeClr val="hlink"/>
                </a:solidFill>
                <a:hlinkClick r:id="rId4"/>
              </a:rPr>
              <a:t>this</a:t>
            </a:r>
            <a:r>
              <a:rPr lang="en-US" sz="1800"/>
              <a:t>).</a:t>
            </a:r>
            <a:endParaRPr sz="1800"/>
          </a:p>
          <a:p>
            <a:pPr indent="-342900" lvl="0" marL="457200" rtl="0" algn="l">
              <a:spcBef>
                <a:spcPts val="0"/>
              </a:spcBef>
              <a:spcAft>
                <a:spcPts val="0"/>
              </a:spcAft>
              <a:buSzPts val="1800"/>
              <a:buChar char="-"/>
            </a:pPr>
            <a:r>
              <a:rPr lang="en-US" sz="1800"/>
              <a:t>gha2db_sync - higher level tool, calls the other tools to sync data: calls tags, annotations, gha2db, get_repos, columns and some other tools. Used to make full sync of a single project.</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4" name="Shape 304"/>
        <p:cNvGrpSpPr/>
        <p:nvPr/>
      </p:nvGrpSpPr>
      <p:grpSpPr>
        <a:xfrm>
          <a:off x="0" y="0"/>
          <a:ext cx="0" cy="0"/>
          <a:chOff x="0" y="0"/>
          <a:chExt cx="0" cy="0"/>
        </a:xfrm>
      </p:grpSpPr>
      <p:sp>
        <p:nvSpPr>
          <p:cNvPr id="305" name="Google Shape;305;p5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306" name="Google Shape;306;p51"/>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307" name="Google Shape;307;p51"/>
          <p:cNvSpPr txBox="1"/>
          <p:nvPr/>
        </p:nvSpPr>
        <p:spPr>
          <a:xfrm>
            <a:off x="91025" y="1105425"/>
            <a:ext cx="7269900" cy="36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Architecture - </a:t>
            </a:r>
            <a:r>
              <a:rPr lang="en-US" sz="1800" u="sng">
                <a:solidFill>
                  <a:schemeClr val="hlink"/>
                </a:solidFill>
                <a:hlinkClick r:id="rId3"/>
              </a:rPr>
              <a:t>tools</a:t>
            </a:r>
            <a:endParaRPr sz="1800"/>
          </a:p>
          <a:p>
            <a:pPr indent="-342900" lvl="0" marL="457200" rtl="0" algn="l">
              <a:spcBef>
                <a:spcPts val="0"/>
              </a:spcBef>
              <a:spcAft>
                <a:spcPts val="0"/>
              </a:spcAft>
              <a:buSzPts val="1800"/>
              <a:buChar char="-"/>
            </a:pPr>
            <a:r>
              <a:rPr lang="en-US" sz="1800"/>
              <a:t>devstats - highest level tool, called directly from a cron job. Reads projects.yaml and calls gha2db_sync, get_repos and all other tools for all projects defined in projects.yaml.</a:t>
            </a:r>
            <a:endParaRPr sz="1800"/>
          </a:p>
          <a:p>
            <a:pPr indent="-342900" lvl="0" marL="457200" rtl="0" algn="l">
              <a:spcBef>
                <a:spcPts val="0"/>
              </a:spcBef>
              <a:spcAft>
                <a:spcPts val="0"/>
              </a:spcAft>
              <a:buSzPts val="1800"/>
              <a:buChar char="-"/>
            </a:pPr>
            <a:r>
              <a:rPr lang="en-US" sz="1800"/>
              <a:t>get_repos - this is a tool to sync “git” data source. Updates local repositories copies and does all git related analysis.</a:t>
            </a:r>
            <a:endParaRPr sz="1800"/>
          </a:p>
          <a:p>
            <a:pPr indent="-342900" lvl="0" marL="457200" rtl="0" algn="l">
              <a:spcBef>
                <a:spcPts val="0"/>
              </a:spcBef>
              <a:spcAft>
                <a:spcPts val="0"/>
              </a:spcAft>
              <a:buSzPts val="1800"/>
              <a:buChar char="-"/>
            </a:pPr>
            <a:r>
              <a:rPr lang="en-US" sz="1800"/>
              <a:t>ghapi2db - calls GitHub API to check current issues/PRs state (handles all GitHub API calls, requires “/etc/github/oauth” otherwise is dramatically limited by public GH API access and will probably fail). It is needed to make sure that gha2db leaves all issues/PRs in a correct state (GHA misses some events sometimes, starting Feb 2018).</a:t>
            </a:r>
            <a:endParaRPr sz="1800"/>
          </a:p>
          <a:p>
            <a:pPr indent="-342900" lvl="0" marL="457200" rtl="0" algn="l">
              <a:spcBef>
                <a:spcPts val="0"/>
              </a:spcBef>
              <a:spcAft>
                <a:spcPts val="0"/>
              </a:spcAft>
              <a:buSzPts val="1800"/>
              <a:buChar char="-"/>
            </a:pPr>
            <a:r>
              <a:rPr lang="en-US" sz="1800"/>
              <a:t>import_affs - imports company affiliations from cncf/gitdm.</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1" name="Shape 311"/>
        <p:cNvGrpSpPr/>
        <p:nvPr/>
      </p:nvGrpSpPr>
      <p:grpSpPr>
        <a:xfrm>
          <a:off x="0" y="0"/>
          <a:ext cx="0" cy="0"/>
          <a:chOff x="0" y="0"/>
          <a:chExt cx="0" cy="0"/>
        </a:xfrm>
      </p:grpSpPr>
      <p:sp>
        <p:nvSpPr>
          <p:cNvPr id="312" name="Google Shape;312;p52"/>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313" name="Google Shape;313;p52"/>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314" name="Google Shape;314;p52"/>
          <p:cNvSpPr txBox="1"/>
          <p:nvPr/>
        </p:nvSpPr>
        <p:spPr>
          <a:xfrm>
            <a:off x="91025" y="1105425"/>
            <a:ext cx="7269900" cy="36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chemeClr val="dk1"/>
                </a:solidFill>
              </a:rPr>
              <a:t>Architecture - </a:t>
            </a:r>
            <a:r>
              <a:rPr lang="en-US" sz="1800" u="sng">
                <a:solidFill>
                  <a:schemeClr val="hlink"/>
                </a:solidFill>
                <a:hlinkClick r:id="rId3"/>
              </a:rPr>
              <a:t>tools</a:t>
            </a:r>
            <a:endParaRPr sz="1800"/>
          </a:p>
          <a:p>
            <a:pPr indent="-342900" lvl="0" marL="457200" rtl="0" algn="l">
              <a:spcBef>
                <a:spcPts val="0"/>
              </a:spcBef>
              <a:spcAft>
                <a:spcPts val="0"/>
              </a:spcAft>
              <a:buSzPts val="1800"/>
              <a:buChar char="-"/>
            </a:pPr>
            <a:r>
              <a:rPr lang="en-US" sz="1800"/>
              <a:t>annotations - processes git tags defined on the projects main repo (each project has its own main repo defined in projects.yaml). If a given tag defined on the main repo matches regular expression for annotations defined for a given project - it is added as a version. For example v1.1, v1.2,..., v1.9. All those annotations are used in tabular dashboards to generate statistics for inter-annotation periods like v1.3 - v1.4 or v1.9 - now etc.</a:t>
            </a:r>
            <a:endParaRPr sz="1800"/>
          </a:p>
          <a:p>
            <a:pPr indent="-342900" lvl="0" marL="457200" rtl="0" algn="l">
              <a:spcBef>
                <a:spcPts val="0"/>
              </a:spcBef>
              <a:spcAft>
                <a:spcPts val="0"/>
              </a:spcAft>
              <a:buSzPts val="1800"/>
              <a:buChar char="-"/>
            </a:pPr>
            <a:r>
              <a:rPr lang="en-US" sz="1800"/>
              <a:t>tags - calculated tags used for most dashboards drop-down values, like the list of repository groups, usernames, reviewers, bot commands etc.</a:t>
            </a:r>
            <a:endParaRPr sz="1800"/>
          </a:p>
          <a:p>
            <a:pPr indent="-342900" lvl="0" marL="457200" rtl="0" algn="l">
              <a:spcBef>
                <a:spcPts val="0"/>
              </a:spcBef>
              <a:spcAft>
                <a:spcPts val="0"/>
              </a:spcAft>
              <a:buSzPts val="1800"/>
              <a:buChar char="-"/>
            </a:pPr>
            <a:r>
              <a:rPr lang="en-US" sz="1800"/>
              <a:t>columns - make sure that Postgres TSDB tables contain given columns on given tables - for some sparse table results, some columns can be missing causing PSQL errors in dashboards </a:t>
            </a:r>
            <a:endParaRPr sz="18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8" name="Shape 318"/>
        <p:cNvGrpSpPr/>
        <p:nvPr/>
      </p:nvGrpSpPr>
      <p:grpSpPr>
        <a:xfrm>
          <a:off x="0" y="0"/>
          <a:ext cx="0" cy="0"/>
          <a:chOff x="0" y="0"/>
          <a:chExt cx="0" cy="0"/>
        </a:xfrm>
      </p:grpSpPr>
      <p:sp>
        <p:nvSpPr>
          <p:cNvPr id="319" name="Google Shape;319;p5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320" name="Google Shape;320;p53"/>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321" name="Google Shape;321;p53"/>
          <p:cNvSpPr txBox="1"/>
          <p:nvPr/>
        </p:nvSpPr>
        <p:spPr>
          <a:xfrm>
            <a:off x="91025" y="1105425"/>
            <a:ext cx="7269900" cy="36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chemeClr val="dk1"/>
                </a:solidFill>
              </a:rPr>
              <a:t>Architecture - </a:t>
            </a:r>
            <a:r>
              <a:rPr lang="en-US" sz="1800" u="sng">
                <a:solidFill>
                  <a:schemeClr val="hlink"/>
                </a:solidFill>
                <a:hlinkClick r:id="rId3"/>
              </a:rPr>
              <a:t>tools</a:t>
            </a:r>
            <a:endParaRPr sz="1800"/>
          </a:p>
          <a:p>
            <a:pPr indent="-342900" lvl="0" marL="457200" rtl="0" algn="l">
              <a:spcBef>
                <a:spcPts val="0"/>
              </a:spcBef>
              <a:spcAft>
                <a:spcPts val="0"/>
              </a:spcAft>
              <a:buSzPts val="1800"/>
              <a:buChar char="-"/>
            </a:pPr>
            <a:r>
              <a:rPr lang="en-US" sz="1800"/>
              <a:t>webhook - This is a CI signal listening tool (DevStats uses Travis CI for continuous integration). Once Travis CI run is complete, it sends webhook that is received by webhook tool. It decides about automatic deployment, install etc. depending on CI status: branch name, passed/failed etc.</a:t>
            </a:r>
            <a:endParaRPr sz="1800"/>
          </a:p>
          <a:p>
            <a:pPr indent="-342900" lvl="0" marL="457200" rtl="0" algn="l">
              <a:spcBef>
                <a:spcPts val="0"/>
              </a:spcBef>
              <a:spcAft>
                <a:spcPts val="0"/>
              </a:spcAft>
              <a:buSzPts val="1800"/>
              <a:buChar char="-"/>
            </a:pPr>
            <a:r>
              <a:rPr lang="en-US" sz="1800"/>
              <a:t>There are also more small tools for local development - for example for mass update Grafana dashboards, mass replace texts, variable defining/substitutions on a Postgres database, query execution, merge databases tools etc.</a:t>
            </a:r>
            <a:endParaRPr sz="1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5" name="Shape 325"/>
        <p:cNvGrpSpPr/>
        <p:nvPr/>
      </p:nvGrpSpPr>
      <p:grpSpPr>
        <a:xfrm>
          <a:off x="0" y="0"/>
          <a:ext cx="0" cy="0"/>
          <a:chOff x="0" y="0"/>
          <a:chExt cx="0" cy="0"/>
        </a:xfrm>
      </p:grpSpPr>
      <p:sp>
        <p:nvSpPr>
          <p:cNvPr id="326" name="Google Shape;326;p5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327" name="Google Shape;327;p54"/>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328" name="Google Shape;328;p54"/>
          <p:cNvSpPr txBox="1"/>
          <p:nvPr/>
        </p:nvSpPr>
        <p:spPr>
          <a:xfrm>
            <a:off x="91025" y="1105425"/>
            <a:ext cx="7269900" cy="36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700"/>
              <a:t>Architecture - database</a:t>
            </a:r>
            <a:endParaRPr sz="1700"/>
          </a:p>
          <a:p>
            <a:pPr indent="-336550" lvl="0" marL="457200" rtl="0" algn="l">
              <a:spcBef>
                <a:spcPts val="0"/>
              </a:spcBef>
              <a:spcAft>
                <a:spcPts val="0"/>
              </a:spcAft>
              <a:buSzPts val="1700"/>
              <a:buChar char="-"/>
            </a:pPr>
            <a:r>
              <a:rPr lang="en-US" sz="1700"/>
              <a:t>DevStats uses Postgres for data sources storage (GHA, GitHub API, git)</a:t>
            </a:r>
            <a:endParaRPr sz="1700"/>
          </a:p>
          <a:p>
            <a:pPr indent="-336550" lvl="0" marL="457200" rtl="0" algn="l">
              <a:spcBef>
                <a:spcPts val="0"/>
              </a:spcBef>
              <a:spcAft>
                <a:spcPts val="0"/>
              </a:spcAft>
              <a:buSzPts val="1700"/>
              <a:buChar char="-"/>
            </a:pPr>
            <a:r>
              <a:rPr lang="en-US" sz="1700"/>
              <a:t>DevStats uses Postgres as a TSDB (time-series database). Metrics results are saved in TSDB and used by Grafana to display dashboards</a:t>
            </a:r>
            <a:endParaRPr sz="1700"/>
          </a:p>
          <a:p>
            <a:pPr indent="-336550" lvl="0" marL="457200" rtl="0" algn="l">
              <a:spcBef>
                <a:spcPts val="0"/>
              </a:spcBef>
              <a:spcAft>
                <a:spcPts val="0"/>
              </a:spcAft>
              <a:buSzPts val="1700"/>
              <a:buChar char="-"/>
            </a:pPr>
            <a:r>
              <a:rPr lang="en-US" sz="1700"/>
              <a:t>Most of the GitHub events tables contain “event_id” column and the corresponding object stats from the time of “event_id” was generated.</a:t>
            </a:r>
            <a:endParaRPr sz="1700"/>
          </a:p>
          <a:p>
            <a:pPr indent="-336550" lvl="0" marL="457200" rtl="0" algn="l">
              <a:spcBef>
                <a:spcPts val="0"/>
              </a:spcBef>
              <a:spcAft>
                <a:spcPts val="0"/>
              </a:spcAft>
              <a:buSzPts val="1700"/>
              <a:buChar char="-"/>
            </a:pPr>
            <a:r>
              <a:rPr lang="en-US" sz="1700"/>
              <a:t>So, for example, a single GitHub issue is saved in the gha_issues table with id (issue ID) and event_id. This single issue can have even 1000s of state with a different event_id (historical states).</a:t>
            </a:r>
            <a:endParaRPr sz="1700"/>
          </a:p>
          <a:p>
            <a:pPr indent="-336550" lvl="0" marL="457200" rtl="0" algn="l">
              <a:spcBef>
                <a:spcPts val="0"/>
              </a:spcBef>
              <a:spcAft>
                <a:spcPts val="0"/>
              </a:spcAft>
              <a:buSzPts val="1700"/>
              <a:buChar char="-"/>
            </a:pPr>
            <a:r>
              <a:rPr lang="en-US" sz="1700"/>
              <a:t>Some tables are not changing in time and have no event_id, for example actors, orgs, repos etc.</a:t>
            </a:r>
            <a:endParaRPr sz="17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2" name="Shape 332"/>
        <p:cNvGrpSpPr/>
        <p:nvPr/>
      </p:nvGrpSpPr>
      <p:grpSpPr>
        <a:xfrm>
          <a:off x="0" y="0"/>
          <a:ext cx="0" cy="0"/>
          <a:chOff x="0" y="0"/>
          <a:chExt cx="0" cy="0"/>
        </a:xfrm>
      </p:grpSpPr>
      <p:sp>
        <p:nvSpPr>
          <p:cNvPr id="333" name="Google Shape;333;p5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334" name="Google Shape;334;p55"/>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335" name="Google Shape;335;p55"/>
          <p:cNvSpPr txBox="1"/>
          <p:nvPr/>
        </p:nvSpPr>
        <p:spPr>
          <a:xfrm>
            <a:off x="91025" y="1105425"/>
            <a:ext cx="7269900" cy="36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Architecture - database</a:t>
            </a:r>
            <a:endParaRPr sz="1800"/>
          </a:p>
          <a:p>
            <a:pPr indent="-342900" lvl="0" marL="457200" rtl="0" algn="l">
              <a:spcBef>
                <a:spcPts val="0"/>
              </a:spcBef>
              <a:spcAft>
                <a:spcPts val="0"/>
              </a:spcAft>
              <a:buSzPts val="1800"/>
              <a:buChar char="-"/>
            </a:pPr>
            <a:r>
              <a:rPr lang="en-US" sz="1800"/>
              <a:t>Most tables use columns starting with “dup_”, they’re duplicates of the original column from another table and allows faster queries by saving additional joins.</a:t>
            </a:r>
            <a:endParaRPr sz="1800"/>
          </a:p>
          <a:p>
            <a:pPr indent="-342900" lvl="0" marL="457200" rtl="0" algn="l">
              <a:spcBef>
                <a:spcPts val="0"/>
              </a:spcBef>
              <a:spcAft>
                <a:spcPts val="0"/>
              </a:spcAft>
              <a:buSzPts val="1800"/>
              <a:buChar char="-"/>
            </a:pPr>
            <a:r>
              <a:rPr lang="en-US" sz="1800"/>
              <a:t>Those “dup_” columns are filled automatically by DevStats tools.</a:t>
            </a:r>
            <a:endParaRPr sz="1800"/>
          </a:p>
          <a:p>
            <a:pPr indent="-342900" lvl="0" marL="457200" rtl="0" algn="l">
              <a:spcBef>
                <a:spcPts val="0"/>
              </a:spcBef>
              <a:spcAft>
                <a:spcPts val="0"/>
              </a:spcAft>
              <a:buSzPts val="1800"/>
              <a:buChar char="-"/>
            </a:pPr>
            <a:r>
              <a:rPr lang="en-US" sz="1800"/>
              <a:t>Most tables have indexes on columns that are used in at least one metric; some have indexes on functions like for example lower(login) etc.</a:t>
            </a:r>
            <a:endParaRPr sz="1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3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215" name="Google Shape;215;p38"/>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216" name="Google Shape;216;p38"/>
          <p:cNvSpPr txBox="1"/>
          <p:nvPr/>
        </p:nvSpPr>
        <p:spPr>
          <a:xfrm>
            <a:off x="52025" y="1144450"/>
            <a:ext cx="6795300" cy="38364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US" sz="1800"/>
              <a:t>Main repository on the GitHub: </a:t>
            </a:r>
            <a:r>
              <a:rPr lang="en-US" sz="1800" u="sng">
                <a:solidFill>
                  <a:schemeClr val="hlink"/>
                </a:solidFill>
                <a:hlinkClick r:id="rId3"/>
              </a:rPr>
              <a:t>https://github.com/cncf/devstats</a:t>
            </a:r>
            <a:endParaRPr sz="1800"/>
          </a:p>
          <a:p>
            <a:pPr indent="-342900" lvl="0" marL="457200" rtl="0" algn="l">
              <a:spcBef>
                <a:spcPts val="0"/>
              </a:spcBef>
              <a:spcAft>
                <a:spcPts val="0"/>
              </a:spcAft>
              <a:buSzPts val="1800"/>
              <a:buChar char="-"/>
            </a:pPr>
            <a:r>
              <a:rPr lang="en-US" sz="1800"/>
              <a:t>Example deployment for a single project (Homebrew): </a:t>
            </a:r>
            <a:r>
              <a:rPr lang="en-US" sz="1800" u="sng">
                <a:solidFill>
                  <a:schemeClr val="hlink"/>
                </a:solidFill>
                <a:hlinkClick r:id="rId4"/>
              </a:rPr>
              <a:t>https://github.com/cncf/devstats-example</a:t>
            </a:r>
            <a:endParaRPr sz="1800"/>
          </a:p>
          <a:p>
            <a:pPr indent="-342900" lvl="0" marL="457200" rtl="0" algn="l">
              <a:spcBef>
                <a:spcPts val="0"/>
              </a:spcBef>
              <a:spcAft>
                <a:spcPts val="0"/>
              </a:spcAft>
              <a:buSzPts val="1800"/>
              <a:buChar char="-"/>
            </a:pPr>
            <a:r>
              <a:rPr lang="en-US" sz="1800"/>
              <a:t>Written in Golang, using Postgres database for data and time-series storage.</a:t>
            </a:r>
            <a:endParaRPr sz="1800"/>
          </a:p>
          <a:p>
            <a:pPr indent="-342900" lvl="0" marL="457200" rtl="0" algn="l">
              <a:spcBef>
                <a:spcPts val="0"/>
              </a:spcBef>
              <a:spcAft>
                <a:spcPts val="0"/>
              </a:spcAft>
              <a:buSzPts val="1800"/>
              <a:buChar char="-"/>
            </a:pPr>
            <a:r>
              <a:rPr lang="en-US" sz="1800"/>
              <a:t>GitHub archives and git are used as the main datasource. GitHub API as a helper.</a:t>
            </a:r>
            <a:endParaRPr sz="1800"/>
          </a:p>
          <a:p>
            <a:pPr indent="-342900" lvl="0" marL="457200" rtl="0" algn="l">
              <a:spcBef>
                <a:spcPts val="0"/>
              </a:spcBef>
              <a:spcAft>
                <a:spcPts val="0"/>
              </a:spcAft>
              <a:buSzPts val="1800"/>
              <a:buChar char="-"/>
            </a:pPr>
            <a:r>
              <a:rPr lang="en-US" sz="1800"/>
              <a:t>Using Grafana for charts/dashboards, Let’s encrypt for HTTPS, Apache proxy and wildcard domain names.</a:t>
            </a:r>
            <a:endParaRPr sz="1800"/>
          </a:p>
          <a:p>
            <a:pPr indent="-342900" lvl="0" marL="457200" rtl="0" algn="l">
              <a:spcBef>
                <a:spcPts val="0"/>
              </a:spcBef>
              <a:spcAft>
                <a:spcPts val="0"/>
              </a:spcAft>
              <a:buSzPts val="1800"/>
              <a:buChar char="-"/>
            </a:pPr>
            <a:r>
              <a:rPr lang="en-US" sz="1800"/>
              <a:t>Using Packet.net bare-metal servers (production and test) with Ubuntu 18.04 LTS.</a:t>
            </a:r>
            <a:endParaRPr sz="1800"/>
          </a:p>
          <a:p>
            <a:pPr indent="-342900" lvl="0" marL="457200" rtl="0" algn="l">
              <a:spcBef>
                <a:spcPts val="0"/>
              </a:spcBef>
              <a:spcAft>
                <a:spcPts val="0"/>
              </a:spcAft>
              <a:buSzPts val="1800"/>
              <a:buChar char="-"/>
            </a:pPr>
            <a:r>
              <a:rPr lang="en-US" sz="1800"/>
              <a:t>All components Open Source.</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9" name="Shape 339"/>
        <p:cNvGrpSpPr/>
        <p:nvPr/>
      </p:nvGrpSpPr>
      <p:grpSpPr>
        <a:xfrm>
          <a:off x="0" y="0"/>
          <a:ext cx="0" cy="0"/>
          <a:chOff x="0" y="0"/>
          <a:chExt cx="0" cy="0"/>
        </a:xfrm>
      </p:grpSpPr>
      <p:sp>
        <p:nvSpPr>
          <p:cNvPr id="340" name="Google Shape;340;p5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341" name="Google Shape;341;p56"/>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342" name="Google Shape;342;p56"/>
          <p:cNvSpPr txBox="1"/>
          <p:nvPr/>
        </p:nvSpPr>
        <p:spPr>
          <a:xfrm>
            <a:off x="91025" y="1105425"/>
            <a:ext cx="7269900" cy="36444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US" sz="1700"/>
              <a:t>DevStats uses multiple Grafana instances running on the same bare metal server provided by packet.net. Both test &amp; prod servers are 48 CPU machines. DevStats tools are multithreaded.</a:t>
            </a:r>
            <a:endParaRPr sz="1700"/>
          </a:p>
          <a:p>
            <a:pPr indent="-336550" lvl="0" marL="457200" rtl="0" algn="l">
              <a:spcBef>
                <a:spcPts val="0"/>
              </a:spcBef>
              <a:spcAft>
                <a:spcPts val="0"/>
              </a:spcAft>
              <a:buSzPts val="1700"/>
              <a:buChar char="-"/>
            </a:pPr>
            <a:r>
              <a:rPr lang="en-US" sz="1700">
                <a:solidFill>
                  <a:schemeClr val="dk1"/>
                </a:solidFill>
              </a:rPr>
              <a:t>Devstats uses wildcard domains *.cncftest.io and *.devstats.cncf.io. The first point to a test server, the second point to a production server. </a:t>
            </a:r>
            <a:endParaRPr sz="1700"/>
          </a:p>
          <a:p>
            <a:pPr indent="-336550" lvl="0" marL="457200" rtl="0" algn="l">
              <a:spcBef>
                <a:spcPts val="0"/>
              </a:spcBef>
              <a:spcAft>
                <a:spcPts val="0"/>
              </a:spcAft>
              <a:buSzPts val="1700"/>
              <a:buChar char="-"/>
            </a:pPr>
            <a:r>
              <a:rPr lang="en-US" sz="1700"/>
              <a:t>Apache proxy is used to point to a proper Grafana instance depending on the current hostname (any from the wildcard domains)</a:t>
            </a:r>
            <a:endParaRPr sz="1700"/>
          </a:p>
          <a:p>
            <a:pPr indent="-336550" lvl="0" marL="457200" rtl="0" algn="l">
              <a:spcBef>
                <a:spcPts val="0"/>
              </a:spcBef>
              <a:spcAft>
                <a:spcPts val="0"/>
              </a:spcAft>
              <a:buSzPts val="1700"/>
              <a:buChar char="-"/>
            </a:pPr>
            <a:r>
              <a:rPr lang="en-US" sz="1700"/>
              <a:t>Let’s encrypt is uses as an HTTPS/SSL provider</a:t>
            </a:r>
            <a:endParaRPr sz="1700"/>
          </a:p>
          <a:p>
            <a:pPr indent="-336550" lvl="0" marL="457200" rtl="0" algn="l">
              <a:spcBef>
                <a:spcPts val="0"/>
              </a:spcBef>
              <a:spcAft>
                <a:spcPts val="0"/>
              </a:spcAft>
              <a:buSzPts val="1700"/>
              <a:buChar char="-"/>
            </a:pPr>
            <a:r>
              <a:rPr lang="en-US" sz="1700"/>
              <a:t>Google analytics is running on production sites *.devstats.cncf.io.</a:t>
            </a:r>
            <a:endParaRPr sz="1700"/>
          </a:p>
          <a:p>
            <a:pPr indent="-336550" lvl="0" marL="457200" rtl="0" algn="l">
              <a:spcBef>
                <a:spcPts val="0"/>
              </a:spcBef>
              <a:spcAft>
                <a:spcPts val="0"/>
              </a:spcAft>
              <a:buSzPts val="1700"/>
              <a:buChar char="-"/>
            </a:pPr>
            <a:r>
              <a:rPr lang="en-US" sz="1700"/>
              <a:t>Grafana dashboards are defined as JSONs, for example </a:t>
            </a:r>
            <a:r>
              <a:rPr lang="en-US" sz="1700" u="sng">
                <a:solidFill>
                  <a:schemeClr val="hlink"/>
                </a:solidFill>
                <a:hlinkClick r:id="rId3"/>
              </a:rPr>
              <a:t>here for Prometheus</a:t>
            </a:r>
            <a:r>
              <a:rPr lang="en-US" sz="1700"/>
              <a:t>. Each CNCF project has its own set of Grafana dashboards. Anonymous login with read-only access is enabled.</a:t>
            </a:r>
            <a:endParaRPr sz="1700"/>
          </a:p>
          <a:p>
            <a:pPr indent="-336550" lvl="0" marL="457200" rtl="0" algn="l">
              <a:spcBef>
                <a:spcPts val="0"/>
              </a:spcBef>
              <a:spcAft>
                <a:spcPts val="0"/>
              </a:spcAft>
              <a:buSzPts val="1700"/>
              <a:buChar char="-"/>
            </a:pPr>
            <a:r>
              <a:rPr lang="en-US" sz="1700"/>
              <a:t>See </a:t>
            </a:r>
            <a:r>
              <a:rPr lang="en-US" sz="1700" u="sng">
                <a:solidFill>
                  <a:schemeClr val="hlink"/>
                </a:solidFill>
                <a:hlinkClick r:id="rId4"/>
              </a:rPr>
              <a:t>dashboards</a:t>
            </a:r>
            <a:r>
              <a:rPr lang="en-US" sz="1700"/>
              <a:t> documentation for more info.</a:t>
            </a:r>
            <a:endParaRPr sz="1700"/>
          </a:p>
          <a:p>
            <a:pPr indent="0" lvl="0" marL="457200" rtl="0" algn="l">
              <a:spcBef>
                <a:spcPts val="0"/>
              </a:spcBef>
              <a:spcAft>
                <a:spcPts val="0"/>
              </a:spcAft>
              <a:buNone/>
            </a:pPr>
            <a:r>
              <a:t/>
            </a:r>
            <a:endParaRPr sz="17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6" name="Shape 346"/>
        <p:cNvGrpSpPr/>
        <p:nvPr/>
      </p:nvGrpSpPr>
      <p:grpSpPr>
        <a:xfrm>
          <a:off x="0" y="0"/>
          <a:ext cx="0" cy="0"/>
          <a:chOff x="0" y="0"/>
          <a:chExt cx="0" cy="0"/>
        </a:xfrm>
      </p:grpSpPr>
      <p:sp>
        <p:nvSpPr>
          <p:cNvPr id="347" name="Google Shape;347;p57"/>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348" name="Google Shape;348;p57"/>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349" name="Google Shape;349;p57"/>
          <p:cNvSpPr txBox="1"/>
          <p:nvPr/>
        </p:nvSpPr>
        <p:spPr>
          <a:xfrm>
            <a:off x="91025" y="1105425"/>
            <a:ext cx="7269900" cy="36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Some history:</a:t>
            </a:r>
            <a:endParaRPr/>
          </a:p>
          <a:p>
            <a:pPr indent="-317500" lvl="0" marL="457200" rtl="0" algn="l">
              <a:spcBef>
                <a:spcPts val="0"/>
              </a:spcBef>
              <a:spcAft>
                <a:spcPts val="0"/>
              </a:spcAft>
              <a:buSzPts val="1400"/>
              <a:buChar char="-"/>
            </a:pPr>
            <a:r>
              <a:rPr lang="en-US"/>
              <a:t>This toolset was first implemented in Ruby with Postgres database.</a:t>
            </a:r>
            <a:endParaRPr/>
          </a:p>
          <a:p>
            <a:pPr indent="-317500" lvl="0" marL="457200" rtl="0" algn="l">
              <a:spcBef>
                <a:spcPts val="0"/>
              </a:spcBef>
              <a:spcAft>
                <a:spcPts val="0"/>
              </a:spcAft>
              <a:buSzPts val="1400"/>
              <a:buChar char="-"/>
            </a:pPr>
            <a:r>
              <a:rPr lang="en-US"/>
              <a:t>Then MySQL support was added.</a:t>
            </a:r>
            <a:endParaRPr/>
          </a:p>
          <a:p>
            <a:pPr indent="-317500" lvl="0" marL="457200" rtl="0" algn="l">
              <a:spcBef>
                <a:spcPts val="0"/>
              </a:spcBef>
              <a:spcAft>
                <a:spcPts val="0"/>
              </a:spcAft>
              <a:buSzPts val="1400"/>
              <a:buChar char="-"/>
            </a:pPr>
            <a:r>
              <a:rPr lang="en-US"/>
              <a:t>MySQL proved to be slower and harder to use than Postgres.</a:t>
            </a:r>
            <a:endParaRPr/>
          </a:p>
          <a:p>
            <a:pPr indent="-317500" lvl="0" marL="457200" rtl="0" algn="l">
              <a:spcBef>
                <a:spcPts val="0"/>
              </a:spcBef>
              <a:spcAft>
                <a:spcPts val="0"/>
              </a:spcAft>
              <a:buSzPts val="1400"/>
              <a:buChar char="-"/>
            </a:pPr>
            <a:r>
              <a:rPr lang="en-US"/>
              <a:t>Entire toolset was rewritten in Go.</a:t>
            </a:r>
            <a:endParaRPr/>
          </a:p>
          <a:p>
            <a:pPr indent="-317500" lvl="0" marL="457200" rtl="0" algn="l">
              <a:spcBef>
                <a:spcPts val="0"/>
              </a:spcBef>
              <a:spcAft>
                <a:spcPts val="0"/>
              </a:spcAft>
              <a:buSzPts val="1400"/>
              <a:buChar char="-"/>
            </a:pPr>
            <a:r>
              <a:rPr lang="en-US"/>
              <a:t>Go version only support Postgres, it proved to be a faster than the Ruby version.</a:t>
            </a:r>
            <a:endParaRPr/>
          </a:p>
          <a:p>
            <a:pPr indent="-317500" lvl="0" marL="457200" rtl="0" algn="l">
              <a:spcBef>
                <a:spcPts val="0"/>
              </a:spcBef>
              <a:spcAft>
                <a:spcPts val="0"/>
              </a:spcAft>
              <a:buSzPts val="1400"/>
              <a:buChar char="-"/>
            </a:pPr>
            <a:r>
              <a:rPr lang="en-US">
                <a:solidFill>
                  <a:schemeClr val="dk1"/>
                </a:solidFill>
              </a:rPr>
              <a:t>D</a:t>
            </a:r>
            <a:r>
              <a:rPr lang="en-US">
                <a:solidFill>
                  <a:schemeClr val="dk1"/>
                </a:solidFill>
              </a:rPr>
              <a:t>evelopers affiliations import from cncf/gitdm was added.</a:t>
            </a:r>
            <a:endParaRPr/>
          </a:p>
          <a:p>
            <a:pPr indent="-317500" lvl="0" marL="457200" rtl="0" algn="l">
              <a:spcBef>
                <a:spcPts val="0"/>
              </a:spcBef>
              <a:spcAft>
                <a:spcPts val="0"/>
              </a:spcAft>
              <a:buSzPts val="1400"/>
              <a:buChar char="-"/>
            </a:pPr>
            <a:r>
              <a:rPr lang="en-US"/>
              <a:t>Finally, the Ruby version was dropped.</a:t>
            </a:r>
            <a:endParaRPr/>
          </a:p>
          <a:p>
            <a:pPr indent="-317500" lvl="0" marL="457200" rtl="0" algn="l">
              <a:spcBef>
                <a:spcPts val="0"/>
              </a:spcBef>
              <a:spcAft>
                <a:spcPts val="0"/>
              </a:spcAft>
              <a:buSzPts val="1400"/>
              <a:buChar char="-"/>
            </a:pPr>
            <a:r>
              <a:rPr lang="en-US"/>
              <a:t>Git data source was added to support file-level granularity repository groups definition for Kubernetes.</a:t>
            </a:r>
            <a:endParaRPr/>
          </a:p>
          <a:p>
            <a:pPr indent="-317500" lvl="0" marL="457200" rtl="0" algn="l">
              <a:spcBef>
                <a:spcPts val="0"/>
              </a:spcBef>
              <a:spcAft>
                <a:spcPts val="0"/>
              </a:spcAft>
              <a:buSzPts val="1400"/>
              <a:buChar char="-"/>
            </a:pPr>
            <a:r>
              <a:rPr lang="en-US"/>
              <a:t>InfluxDB was used as a time series database. Then it was dropped and replaced with Postgres.</a:t>
            </a:r>
            <a:endParaRPr/>
          </a:p>
          <a:p>
            <a:pPr indent="-317500" lvl="0" marL="457200" rtl="0" algn="l">
              <a:spcBef>
                <a:spcPts val="0"/>
              </a:spcBef>
              <a:spcAft>
                <a:spcPts val="0"/>
              </a:spcAft>
              <a:buSzPts val="1400"/>
              <a:buChar char="-"/>
            </a:pPr>
            <a:r>
              <a:rPr lang="en-US"/>
              <a:t>Postgres is faster as a time series database than a dedicated time series database InfluxDB.</a:t>
            </a:r>
            <a:endParaRPr/>
          </a:p>
          <a:p>
            <a:pPr indent="-317500" lvl="0" marL="457200" rtl="0" algn="l">
              <a:spcBef>
                <a:spcPts val="0"/>
              </a:spcBef>
              <a:spcAft>
                <a:spcPts val="0"/>
              </a:spcAft>
              <a:buSzPts val="1400"/>
              <a:buChar char="-"/>
            </a:pPr>
            <a:r>
              <a:rPr lang="en-US"/>
              <a:t>Some additional events not included in GitHub events (like (un)labeled, (de)milestoned, referenced, (un)subscribed etc.) are fetched using GitHub API. This requires GitHub OAuth2 token saved in /etc/github/oauth.</a:t>
            </a:r>
            <a:endParaRPr/>
          </a:p>
          <a:p>
            <a:pPr indent="-317500" lvl="0" marL="457200" rtl="0" algn="l">
              <a:spcBef>
                <a:spcPts val="0"/>
              </a:spcBef>
              <a:spcAft>
                <a:spcPts val="0"/>
              </a:spcAft>
              <a:buSzPts val="1400"/>
              <a:buChar char="-"/>
            </a:pPr>
            <a:r>
              <a:rPr lang="en-US"/>
              <a:t>GitHub API is used to make sure we’re not missing events due to a bug in GHA.</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3" name="Shape 353"/>
        <p:cNvGrpSpPr/>
        <p:nvPr/>
      </p:nvGrpSpPr>
      <p:grpSpPr>
        <a:xfrm>
          <a:off x="0" y="0"/>
          <a:ext cx="0" cy="0"/>
          <a:chOff x="0" y="0"/>
          <a:chExt cx="0" cy="0"/>
        </a:xfrm>
      </p:grpSpPr>
      <p:sp>
        <p:nvSpPr>
          <p:cNvPr id="354" name="Google Shape;354;p5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355" name="Google Shape;355;p58"/>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356" name="Google Shape;356;p58"/>
          <p:cNvSpPr txBox="1"/>
          <p:nvPr/>
        </p:nvSpPr>
        <p:spPr>
          <a:xfrm>
            <a:off x="91025" y="1105425"/>
            <a:ext cx="7269900" cy="36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DevStats usage:</a:t>
            </a:r>
            <a:endParaRPr sz="1800"/>
          </a:p>
          <a:p>
            <a:pPr indent="-342900" lvl="0" marL="457200" rtl="0" algn="l">
              <a:spcBef>
                <a:spcPts val="0"/>
              </a:spcBef>
              <a:spcAft>
                <a:spcPts val="0"/>
              </a:spcAft>
              <a:buSzPts val="1800"/>
              <a:buChar char="-"/>
            </a:pPr>
            <a:r>
              <a:rPr lang="en-US" sz="1800"/>
              <a:t>It uses standard tools for compilation: make, make install, see </a:t>
            </a:r>
            <a:r>
              <a:rPr lang="en-US" sz="1800" u="sng">
                <a:solidFill>
                  <a:schemeClr val="hlink"/>
                </a:solidFill>
                <a:hlinkClick r:id="rId3"/>
              </a:rPr>
              <a:t>compilation</a:t>
            </a:r>
            <a:r>
              <a:rPr lang="en-US" sz="1800"/>
              <a:t> for details.</a:t>
            </a:r>
            <a:endParaRPr sz="1800"/>
          </a:p>
          <a:p>
            <a:pPr indent="-342900" lvl="0" marL="457200" rtl="0" algn="l">
              <a:spcBef>
                <a:spcPts val="0"/>
              </a:spcBef>
              <a:spcAft>
                <a:spcPts val="0"/>
              </a:spcAft>
              <a:buSzPts val="1800"/>
              <a:buChar char="-"/>
            </a:pPr>
            <a:r>
              <a:rPr lang="en-US" sz="1800"/>
              <a:t>It uses standard tools for testing: make test, make dbtest etc, see </a:t>
            </a:r>
            <a:r>
              <a:rPr lang="en-US" sz="1800" u="sng">
                <a:solidFill>
                  <a:schemeClr val="hlink"/>
                </a:solidFill>
                <a:hlinkClick r:id="rId4"/>
              </a:rPr>
              <a:t>testing</a:t>
            </a:r>
            <a:r>
              <a:rPr lang="en-US" sz="1800"/>
              <a:t>.</a:t>
            </a:r>
            <a:endParaRPr sz="1800"/>
          </a:p>
          <a:p>
            <a:pPr indent="-342900" lvl="0" marL="457200" rtl="0" algn="l">
              <a:spcBef>
                <a:spcPts val="0"/>
              </a:spcBef>
              <a:spcAft>
                <a:spcPts val="0"/>
              </a:spcAft>
              <a:buSzPts val="1800"/>
              <a:buChar char="-"/>
            </a:pPr>
            <a:r>
              <a:rPr lang="en-US" sz="1800"/>
              <a:t>It uses </a:t>
            </a:r>
            <a:r>
              <a:rPr lang="en-US" sz="1800" u="sng">
                <a:solidFill>
                  <a:schemeClr val="hlink"/>
                </a:solidFill>
                <a:hlinkClick r:id="rId5"/>
              </a:rPr>
              <a:t>Travis CI</a:t>
            </a:r>
            <a:r>
              <a:rPr lang="en-US" sz="1800"/>
              <a:t> for continuous integration.</a:t>
            </a:r>
            <a:endParaRPr sz="1800"/>
          </a:p>
          <a:p>
            <a:pPr indent="-342900" lvl="0" marL="457200" rtl="0" algn="l">
              <a:spcBef>
                <a:spcPts val="0"/>
              </a:spcBef>
              <a:spcAft>
                <a:spcPts val="0"/>
              </a:spcAft>
              <a:buSzPts val="1800"/>
              <a:buChar char="-"/>
            </a:pPr>
            <a:r>
              <a:rPr lang="en-US" sz="1800"/>
              <a:t>Continuous deploy: runs on </a:t>
            </a:r>
            <a:r>
              <a:rPr lang="en-US" sz="1800"/>
              <a:t>successful</a:t>
            </a:r>
            <a:r>
              <a:rPr lang="en-US" sz="1800"/>
              <a:t> Travis CI build from a webhook, see: </a:t>
            </a:r>
            <a:r>
              <a:rPr lang="en-US" sz="1800" u="sng">
                <a:solidFill>
                  <a:schemeClr val="hlink"/>
                </a:solidFill>
                <a:hlinkClick r:id="rId6"/>
              </a:rPr>
              <a:t>continuous deployment</a:t>
            </a:r>
            <a:r>
              <a:rPr lang="en-US" sz="1800"/>
              <a:t>.</a:t>
            </a:r>
            <a:endParaRPr sz="1800"/>
          </a:p>
          <a:p>
            <a:pPr indent="-342900" lvl="0" marL="457200" rtl="0" algn="l">
              <a:spcBef>
                <a:spcPts val="0"/>
              </a:spcBef>
              <a:spcAft>
                <a:spcPts val="0"/>
              </a:spcAft>
              <a:buSzPts val="1800"/>
              <a:buChar char="-"/>
            </a:pPr>
            <a:r>
              <a:rPr lang="en-US" sz="1800"/>
              <a:t>For local development see </a:t>
            </a:r>
            <a:r>
              <a:rPr lang="en-US" sz="1800" u="sng">
                <a:solidFill>
                  <a:schemeClr val="hlink"/>
                </a:solidFill>
                <a:hlinkClick r:id="rId7"/>
              </a:rPr>
              <a:t>this</a:t>
            </a:r>
            <a:r>
              <a:rPr lang="en-US" sz="1800"/>
              <a:t>. PRs/issues welcomed.</a:t>
            </a:r>
            <a:endParaRPr sz="1800"/>
          </a:p>
          <a:p>
            <a:pPr indent="-342900" lvl="0" marL="457200" rtl="0" algn="l">
              <a:spcBef>
                <a:spcPts val="0"/>
              </a:spcBef>
              <a:spcAft>
                <a:spcPts val="0"/>
              </a:spcAft>
              <a:buSzPts val="1800"/>
              <a:buChar char="-"/>
            </a:pPr>
            <a:r>
              <a:rPr lang="en-US" sz="1800"/>
              <a:t>There are many configuration options (via the </a:t>
            </a:r>
            <a:r>
              <a:rPr lang="en-US" sz="1800" u="sng">
                <a:solidFill>
                  <a:schemeClr val="hlink"/>
                </a:solidFill>
                <a:hlinkClick r:id="rId8"/>
              </a:rPr>
              <a:t>environment</a:t>
            </a:r>
            <a:r>
              <a:rPr lang="en-US" sz="1800" u="sng">
                <a:solidFill>
                  <a:schemeClr val="hlink"/>
                </a:solidFill>
                <a:hlinkClick r:id="rId9"/>
              </a:rPr>
              <a:t> variables</a:t>
            </a:r>
            <a:r>
              <a:rPr lang="en-US" sz="1800"/>
              <a:t>).</a:t>
            </a:r>
            <a:endParaRPr sz="1800"/>
          </a:p>
          <a:p>
            <a:pPr indent="-342900" lvl="0" marL="457200" rtl="0" algn="l">
              <a:spcBef>
                <a:spcPts val="0"/>
              </a:spcBef>
              <a:spcAft>
                <a:spcPts val="0"/>
              </a:spcAft>
              <a:buSzPts val="1800"/>
              <a:buChar char="-"/>
            </a:pPr>
            <a:r>
              <a:rPr lang="en-US" sz="1800"/>
              <a:t>Some historical benchmarks are </a:t>
            </a:r>
            <a:r>
              <a:rPr lang="en-US" sz="1800" u="sng">
                <a:solidFill>
                  <a:schemeClr val="hlink"/>
                </a:solidFill>
                <a:hlinkClick r:id="rId10"/>
              </a:rPr>
              <a:t>here</a:t>
            </a:r>
            <a:r>
              <a:rPr lang="en-US" sz="1800"/>
              <a:t>.</a:t>
            </a:r>
            <a:endParaRPr sz="18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0" name="Shape 360"/>
        <p:cNvGrpSpPr/>
        <p:nvPr/>
      </p:nvGrpSpPr>
      <p:grpSpPr>
        <a:xfrm>
          <a:off x="0" y="0"/>
          <a:ext cx="0" cy="0"/>
          <a:chOff x="0" y="0"/>
          <a:chExt cx="0" cy="0"/>
        </a:xfrm>
      </p:grpSpPr>
      <p:sp>
        <p:nvSpPr>
          <p:cNvPr id="361" name="Google Shape;361;p59"/>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362" name="Google Shape;362;p59"/>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363" name="Google Shape;363;p59"/>
          <p:cNvSpPr txBox="1"/>
          <p:nvPr/>
        </p:nvSpPr>
        <p:spPr>
          <a:xfrm>
            <a:off x="91025" y="1105425"/>
            <a:ext cx="7269900" cy="36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DevStats - GDPR</a:t>
            </a:r>
            <a:endParaRPr sz="1800"/>
          </a:p>
          <a:p>
            <a:pPr indent="-342900" lvl="0" marL="457200" rtl="0" algn="l">
              <a:spcBef>
                <a:spcPts val="0"/>
              </a:spcBef>
              <a:spcAft>
                <a:spcPts val="0"/>
              </a:spcAft>
              <a:buSzPts val="1800"/>
              <a:buChar char="-"/>
            </a:pPr>
            <a:r>
              <a:rPr lang="en-US" sz="1800"/>
              <a:t>Some people want their data to be hidden</a:t>
            </a:r>
            <a:endParaRPr sz="1800"/>
          </a:p>
          <a:p>
            <a:pPr indent="-342900" lvl="0" marL="457200" rtl="0" algn="l">
              <a:spcBef>
                <a:spcPts val="0"/>
              </a:spcBef>
              <a:spcAft>
                <a:spcPts val="0"/>
              </a:spcAft>
              <a:buSzPts val="1800"/>
              <a:buChar char="-"/>
            </a:pPr>
            <a:r>
              <a:rPr lang="en-US" sz="1800"/>
              <a:t>It is possible in devstats by following </a:t>
            </a:r>
            <a:r>
              <a:rPr lang="en-US" sz="1800" u="sng">
                <a:solidFill>
                  <a:schemeClr val="hlink"/>
                </a:solidFill>
                <a:hlinkClick r:id="rId3"/>
              </a:rPr>
              <a:t>this file</a:t>
            </a:r>
            <a:r>
              <a:rPr lang="en-US" sz="1800"/>
              <a:t>. It will replace given login/name/email with anon-# strings.</a:t>
            </a:r>
            <a:endParaRPr sz="1800"/>
          </a:p>
          <a:p>
            <a:pPr indent="-342900" lvl="0" marL="457200" rtl="0" algn="l">
              <a:spcBef>
                <a:spcPts val="0"/>
              </a:spcBef>
              <a:spcAft>
                <a:spcPts val="0"/>
              </a:spcAft>
              <a:buSzPts val="1800"/>
              <a:buChar char="-"/>
            </a:pPr>
            <a:r>
              <a:rPr lang="en-US" sz="1800" u="sng">
                <a:solidFill>
                  <a:schemeClr val="hlink"/>
                </a:solidFill>
                <a:hlinkClick r:id="rId4"/>
              </a:rPr>
              <a:t>cncf/gitdm</a:t>
            </a:r>
            <a:r>
              <a:rPr lang="en-US" sz="1800"/>
              <a:t> (used for actors company affiliation) also supports GDPR, see </a:t>
            </a:r>
            <a:r>
              <a:rPr lang="en-US" sz="1800" u="sng">
                <a:solidFill>
                  <a:schemeClr val="hlink"/>
                </a:solidFill>
                <a:hlinkClick r:id="rId5"/>
              </a:rPr>
              <a:t>this file</a:t>
            </a:r>
            <a:r>
              <a:rPr lang="en-US"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DevStats - bots</a:t>
            </a:r>
            <a:endParaRPr sz="1800"/>
          </a:p>
          <a:p>
            <a:pPr indent="-342900" lvl="0" marL="457200" rtl="0" algn="l">
              <a:spcBef>
                <a:spcPts val="0"/>
              </a:spcBef>
              <a:spcAft>
                <a:spcPts val="0"/>
              </a:spcAft>
              <a:buSzPts val="1800"/>
              <a:buChar char="-"/>
            </a:pPr>
            <a:r>
              <a:rPr lang="en-US" sz="1800"/>
              <a:t>Bots activity is skipped in DevStats metrics. See </a:t>
            </a:r>
            <a:r>
              <a:rPr lang="en-US" sz="1800" u="sng">
                <a:solidFill>
                  <a:schemeClr val="hlink"/>
                </a:solidFill>
                <a:hlinkClick r:id="rId6"/>
              </a:rPr>
              <a:t>this file</a:t>
            </a:r>
            <a:r>
              <a:rPr lang="en-US" sz="1800"/>
              <a:t> for more information.</a:t>
            </a:r>
            <a:endParaRPr sz="1800"/>
          </a:p>
          <a:p>
            <a:pPr indent="0" lvl="0" marL="0" rtl="0" algn="l">
              <a:spcBef>
                <a:spcPts val="0"/>
              </a:spcBef>
              <a:spcAft>
                <a:spcPts val="0"/>
              </a:spcAft>
              <a:buNone/>
            </a:pPr>
            <a:r>
              <a:t/>
            </a:r>
            <a:endParaRPr sz="18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7" name="Shape 367"/>
        <p:cNvGrpSpPr/>
        <p:nvPr/>
      </p:nvGrpSpPr>
      <p:grpSpPr>
        <a:xfrm>
          <a:off x="0" y="0"/>
          <a:ext cx="0" cy="0"/>
          <a:chOff x="0" y="0"/>
          <a:chExt cx="0" cy="0"/>
        </a:xfrm>
      </p:grpSpPr>
      <p:sp>
        <p:nvSpPr>
          <p:cNvPr id="368" name="Google Shape;368;p60"/>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369" name="Google Shape;369;p60"/>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370" name="Google Shape;370;p60"/>
          <p:cNvSpPr txBox="1"/>
          <p:nvPr/>
        </p:nvSpPr>
        <p:spPr>
          <a:xfrm>
            <a:off x="91025" y="1105425"/>
            <a:ext cx="7269900" cy="36444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US" sz="1800"/>
              <a:t>More general information about annotations, bots, periods, repository groups, aliases, tags, variables can be found </a:t>
            </a:r>
            <a:r>
              <a:rPr lang="en-US" sz="1800" u="sng">
                <a:solidFill>
                  <a:schemeClr val="hlink"/>
                </a:solidFill>
                <a:hlinkClick r:id="rId3"/>
              </a:rPr>
              <a:t>here</a:t>
            </a:r>
            <a:r>
              <a:rPr lang="en-US" sz="1800"/>
              <a:t>.</a:t>
            </a:r>
            <a:endParaRPr sz="1800"/>
          </a:p>
          <a:p>
            <a:pPr indent="-342900" lvl="0" marL="457200" rtl="0" algn="l">
              <a:spcBef>
                <a:spcPts val="0"/>
              </a:spcBef>
              <a:spcAft>
                <a:spcPts val="0"/>
              </a:spcAft>
              <a:buSzPts val="1800"/>
              <a:buChar char="-"/>
            </a:pPr>
            <a:r>
              <a:rPr lang="en-US" sz="1800"/>
              <a:t>Databases tables are described in details </a:t>
            </a:r>
            <a:r>
              <a:rPr lang="en-US" sz="1800" u="sng">
                <a:solidFill>
                  <a:schemeClr val="hlink"/>
                </a:solidFill>
                <a:hlinkClick r:id="rId4"/>
              </a:rPr>
              <a:t>here</a:t>
            </a:r>
            <a:r>
              <a:rPr lang="en-US" sz="1800"/>
              <a:t>. The database structure is described </a:t>
            </a:r>
            <a:r>
              <a:rPr lang="en-US" sz="1800" u="sng">
                <a:solidFill>
                  <a:schemeClr val="hlink"/>
                </a:solidFill>
                <a:hlinkClick r:id="rId5"/>
              </a:rPr>
              <a:t>here</a:t>
            </a:r>
            <a:r>
              <a:rPr lang="en-US" sz="1800"/>
              <a:t>.</a:t>
            </a:r>
            <a:endParaRPr sz="1800"/>
          </a:p>
          <a:p>
            <a:pPr indent="-342900" lvl="0" marL="457200" rtl="0" algn="l">
              <a:spcBef>
                <a:spcPts val="0"/>
              </a:spcBef>
              <a:spcAft>
                <a:spcPts val="0"/>
              </a:spcAft>
              <a:buSzPts val="1800"/>
              <a:buChar char="-"/>
            </a:pPr>
            <a:r>
              <a:rPr lang="en-US" sz="1800"/>
              <a:t>Each Grafana dashboard has its own documentation (displayed on the dashboard). See </a:t>
            </a:r>
            <a:r>
              <a:rPr lang="en-US" sz="1800" u="sng">
                <a:solidFill>
                  <a:schemeClr val="hlink"/>
                </a:solidFill>
                <a:hlinkClick r:id="rId6"/>
              </a:rPr>
              <a:t>here</a:t>
            </a:r>
            <a:r>
              <a:rPr lang="en-US" sz="1800"/>
              <a:t> for details - kubernetes and shared dashboards. Some special variables are used in the shared documentation, like for example ‘[[full_name]]’ is replaced with the current project name.</a:t>
            </a:r>
            <a:endParaRPr sz="1800"/>
          </a:p>
          <a:p>
            <a:pPr indent="-342900" lvl="0" marL="457200" rtl="0" algn="l">
              <a:spcBef>
                <a:spcPts val="0"/>
              </a:spcBef>
              <a:spcAft>
                <a:spcPts val="0"/>
              </a:spcAft>
              <a:buSzPts val="1800"/>
              <a:buChar char="-"/>
            </a:pPr>
            <a:r>
              <a:rPr lang="en-US" sz="1800"/>
              <a:t>There are multiple periods definitions for many dashboards. There can be single periods like an hour, week etc. Averaged periods like 24 hours MA (moving average), 7 days MA. Last x periods (like last week, month, 10 days). Inter annotation periods like version 1 - version 2 or version 3 - now etc. See </a:t>
            </a:r>
            <a:r>
              <a:rPr lang="en-US" sz="1800" u="sng">
                <a:solidFill>
                  <a:schemeClr val="hlink"/>
                </a:solidFill>
                <a:hlinkClick r:id="rId7"/>
              </a:rPr>
              <a:t>periods</a:t>
            </a:r>
            <a:r>
              <a:rPr lang="en-US" sz="1800"/>
              <a:t>.</a:t>
            </a:r>
            <a:endParaRPr sz="18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4" name="Shape 374"/>
        <p:cNvGrpSpPr/>
        <p:nvPr/>
      </p:nvGrpSpPr>
      <p:grpSpPr>
        <a:xfrm>
          <a:off x="0" y="0"/>
          <a:ext cx="0" cy="0"/>
          <a:chOff x="0" y="0"/>
          <a:chExt cx="0" cy="0"/>
        </a:xfrm>
      </p:grpSpPr>
      <p:sp>
        <p:nvSpPr>
          <p:cNvPr id="375" name="Google Shape;375;p6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376" name="Google Shape;376;p61"/>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377" name="Google Shape;377;p61"/>
          <p:cNvSpPr txBox="1"/>
          <p:nvPr/>
        </p:nvSpPr>
        <p:spPr>
          <a:xfrm>
            <a:off x="91025" y="1105425"/>
            <a:ext cx="7269900" cy="36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DevStats - localization-related dashboards</a:t>
            </a:r>
            <a:endParaRPr sz="1800"/>
          </a:p>
          <a:p>
            <a:pPr indent="-342900" lvl="0" marL="457200" rtl="0" algn="l">
              <a:spcBef>
                <a:spcPts val="0"/>
              </a:spcBef>
              <a:spcAft>
                <a:spcPts val="0"/>
              </a:spcAft>
              <a:buSzPts val="1800"/>
              <a:buChar char="-"/>
            </a:pPr>
            <a:r>
              <a:rPr lang="en-US" sz="1800"/>
              <a:t>Some dashboards (</a:t>
            </a:r>
            <a:r>
              <a:rPr lang="en-US" sz="1800" u="sng">
                <a:solidFill>
                  <a:schemeClr val="hlink"/>
                </a:solidFill>
                <a:hlinkClick r:id="rId3"/>
              </a:rPr>
              <a:t>timezone stats</a:t>
            </a:r>
            <a:r>
              <a:rPr lang="en-US" sz="1800"/>
              <a:t>, </a:t>
            </a:r>
            <a:r>
              <a:rPr lang="en-US" sz="1800" u="sng">
                <a:solidFill>
                  <a:schemeClr val="hlink"/>
                </a:solidFill>
                <a:hlinkClick r:id="rId4"/>
              </a:rPr>
              <a:t>countries stats</a:t>
            </a:r>
            <a:r>
              <a:rPr lang="en-US" sz="1800"/>
              <a:t>) use actors locations.</a:t>
            </a:r>
            <a:endParaRPr sz="1800"/>
          </a:p>
          <a:p>
            <a:pPr indent="-342900" lvl="0" marL="457200" rtl="0" algn="l">
              <a:spcBef>
                <a:spcPts val="0"/>
              </a:spcBef>
              <a:spcAft>
                <a:spcPts val="0"/>
              </a:spcAft>
              <a:buSzPts val="1800"/>
              <a:buChar char="-"/>
            </a:pPr>
            <a:r>
              <a:rPr lang="en-US" sz="1800"/>
              <a:t>This uses an actor’s provided GitHub “location” value which can be anything (this is a developer input)</a:t>
            </a:r>
            <a:endParaRPr sz="1800"/>
          </a:p>
          <a:p>
            <a:pPr indent="-342900" lvl="0" marL="457200" rtl="0" algn="l">
              <a:spcBef>
                <a:spcPts val="0"/>
              </a:spcBef>
              <a:spcAft>
                <a:spcPts val="0"/>
              </a:spcAft>
              <a:buSzPts val="1800"/>
              <a:buChar char="-"/>
            </a:pPr>
            <a:r>
              <a:rPr lang="en-US" sz="1800"/>
              <a:t>We’re using </a:t>
            </a:r>
            <a:r>
              <a:rPr lang="en-US" sz="1800" u="sng">
                <a:solidFill>
                  <a:schemeClr val="hlink"/>
                </a:solidFill>
                <a:hlinkClick r:id="rId5"/>
              </a:rPr>
              <a:t>geonames.org</a:t>
            </a:r>
            <a:r>
              <a:rPr lang="en-US" sz="1800"/>
              <a:t> database to have about 16M+ location names and then use a </a:t>
            </a:r>
            <a:r>
              <a:rPr lang="en-US" sz="1800" u="sng">
                <a:solidFill>
                  <a:schemeClr val="hlink"/>
                </a:solidFill>
                <a:hlinkClick r:id="rId6"/>
              </a:rPr>
              <a:t>smart algorithm</a:t>
            </a:r>
            <a:r>
              <a:rPr lang="en-US" sz="1800"/>
              <a:t> to guess users real location. All we need is a country_id (2 letters like us, pl, de, ru etc.) and timezone name (like ‘America/Los_Angeles or Europe/Warsaw). Timezone name also gives us timezone UTC offset.</a:t>
            </a:r>
            <a:endParaRPr sz="1800"/>
          </a:p>
          <a:p>
            <a:pPr indent="-342900" lvl="0" marL="457200" rtl="0" algn="l">
              <a:spcBef>
                <a:spcPts val="0"/>
              </a:spcBef>
              <a:spcAft>
                <a:spcPts val="0"/>
              </a:spcAft>
              <a:buSzPts val="1800"/>
              <a:buChar char="-"/>
            </a:pPr>
            <a:r>
              <a:rPr lang="en-US" sz="1800"/>
              <a:t>With this data, we can create timezone offset related dashboard to see the projects actor’s diversity and countries dashboard to see (aggregated and/or cumulated) stats per country.</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Google Shape;221;p39"/>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222" name="Google Shape;222;p39"/>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223" name="Google Shape;223;p39"/>
          <p:cNvSpPr txBox="1"/>
          <p:nvPr/>
        </p:nvSpPr>
        <p:spPr>
          <a:xfrm>
            <a:off x="91025" y="1105425"/>
            <a:ext cx="7269900" cy="36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Defining projects:</a:t>
            </a:r>
            <a:endParaRPr/>
          </a:p>
          <a:p>
            <a:pPr indent="-342900" lvl="0" marL="457200" rtl="0" algn="l">
              <a:spcBef>
                <a:spcPts val="0"/>
              </a:spcBef>
              <a:spcAft>
                <a:spcPts val="0"/>
              </a:spcAft>
              <a:buSzPts val="1800"/>
              <a:buChar char="-"/>
            </a:pPr>
            <a:r>
              <a:rPr lang="en-US" sz="1800"/>
              <a:t>Projects are defined in </a:t>
            </a:r>
            <a:r>
              <a:rPr lang="en-US" sz="1800" u="sng">
                <a:solidFill>
                  <a:schemeClr val="hlink"/>
                </a:solidFill>
                <a:hlinkClick r:id="rId3"/>
              </a:rPr>
              <a:t>projects.yaml</a:t>
            </a:r>
            <a:r>
              <a:rPr lang="en-US" sz="1800"/>
              <a:t> file.</a:t>
            </a:r>
            <a:endParaRPr sz="1800"/>
          </a:p>
          <a:p>
            <a:pPr indent="-342900" lvl="0" marL="457200" rtl="0" algn="l">
              <a:spcBef>
                <a:spcPts val="0"/>
              </a:spcBef>
              <a:spcAft>
                <a:spcPts val="0"/>
              </a:spcAft>
              <a:buSzPts val="1800"/>
              <a:buChar char="-"/>
            </a:pPr>
            <a:r>
              <a:rPr lang="en-US" sz="1800"/>
              <a:t>The only requirement is that project must have a one or more repository/organization on GitHub.</a:t>
            </a:r>
            <a:endParaRPr sz="1800"/>
          </a:p>
          <a:p>
            <a:pPr indent="-342900" lvl="0" marL="457200" rtl="0" algn="l">
              <a:spcBef>
                <a:spcPts val="0"/>
              </a:spcBef>
              <a:spcAft>
                <a:spcPts val="0"/>
              </a:spcAft>
              <a:buSzPts val="1800"/>
              <a:buChar char="-"/>
            </a:pPr>
            <a:r>
              <a:rPr lang="en-US" sz="1800"/>
              <a:t>You need to specify org/repo configuration, start date, release names format, and optional CNCF join date, files skip pattern etc.</a:t>
            </a:r>
            <a:endParaRPr sz="1800"/>
          </a:p>
          <a:p>
            <a:pPr indent="-342900" lvl="0" marL="457200" rtl="0" algn="l">
              <a:spcBef>
                <a:spcPts val="0"/>
              </a:spcBef>
              <a:spcAft>
                <a:spcPts val="0"/>
              </a:spcAft>
              <a:buSzPts val="1800"/>
              <a:buChar char="-"/>
            </a:pPr>
            <a:r>
              <a:rPr lang="en-US" sz="1800"/>
              <a:t>You can create your own instance by forking the main repo (or devstats-example repo) and following this </a:t>
            </a:r>
            <a:r>
              <a:rPr lang="en-US" sz="1800" u="sng">
                <a:solidFill>
                  <a:schemeClr val="hlink"/>
                </a:solidFill>
                <a:hlinkClick r:id="rId4"/>
              </a:rPr>
              <a:t>guide</a:t>
            </a:r>
            <a:r>
              <a:rPr lang="en-US" sz="1800"/>
              <a:t>.</a:t>
            </a:r>
            <a:endParaRPr sz="1800"/>
          </a:p>
          <a:p>
            <a:pPr indent="-342900" lvl="0" marL="457200" rtl="0" algn="l">
              <a:spcBef>
                <a:spcPts val="0"/>
              </a:spcBef>
              <a:spcAft>
                <a:spcPts val="0"/>
              </a:spcAft>
              <a:buSzPts val="1800"/>
              <a:buChar char="-"/>
            </a:pPr>
            <a:r>
              <a:rPr lang="en-US" sz="1800"/>
              <a:t>projects.yaml is used as a DevStats config file for running cron sync job every hour.</a:t>
            </a:r>
            <a:endParaRPr sz="1800"/>
          </a:p>
          <a:p>
            <a:pPr indent="-342900" lvl="0" marL="457200" rtl="0" algn="l">
              <a:spcBef>
                <a:spcPts val="0"/>
              </a:spcBef>
              <a:spcAft>
                <a:spcPts val="0"/>
              </a:spcAft>
              <a:buSzPts val="1800"/>
              <a:buChar char="-"/>
            </a:pPr>
            <a:r>
              <a:rPr lang="en-US" sz="1800"/>
              <a:t>More detailed info about adding new projects is </a:t>
            </a:r>
            <a:r>
              <a:rPr lang="en-US" sz="1800" u="sng">
                <a:solidFill>
                  <a:schemeClr val="hlink"/>
                </a:solidFill>
                <a:hlinkClick r:id="rId5"/>
              </a:rPr>
              <a:t>here</a:t>
            </a:r>
            <a:r>
              <a:rPr lang="en-US" sz="1800"/>
              <a:t>.</a:t>
            </a:r>
            <a:endParaRPr sz="1800"/>
          </a:p>
          <a:p>
            <a:pPr indent="-342900" lvl="0" marL="457200" rtl="0" algn="l">
              <a:spcBef>
                <a:spcPts val="0"/>
              </a:spcBef>
              <a:spcAft>
                <a:spcPts val="0"/>
              </a:spcAft>
              <a:buSzPts val="1800"/>
              <a:buChar char="-"/>
            </a:pPr>
            <a:r>
              <a:rPr lang="en-US" sz="1800"/>
              <a:t>New projects are automatically deployed from CI/CD pipeline, see </a:t>
            </a:r>
            <a:r>
              <a:rPr lang="en-US" sz="1800" u="sng">
                <a:solidFill>
                  <a:schemeClr val="hlink"/>
                </a:solidFill>
                <a:hlinkClick r:id="rId6"/>
              </a:rPr>
              <a:t>deploy all script</a:t>
            </a:r>
            <a:r>
              <a:rPr lang="en-US" sz="1800"/>
              <a:t>.</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40"/>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229" name="Google Shape;229;p40"/>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230" name="Google Shape;230;p40"/>
          <p:cNvSpPr txBox="1"/>
          <p:nvPr/>
        </p:nvSpPr>
        <p:spPr>
          <a:xfrm>
            <a:off x="91025" y="1105425"/>
            <a:ext cx="7907100" cy="36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Metrics</a:t>
            </a:r>
            <a:endParaRPr sz="1800"/>
          </a:p>
          <a:p>
            <a:pPr indent="-342900" lvl="0" marL="457200" rtl="0" algn="l">
              <a:spcBef>
                <a:spcPts val="0"/>
              </a:spcBef>
              <a:spcAft>
                <a:spcPts val="0"/>
              </a:spcAft>
              <a:buSzPts val="1800"/>
              <a:buChar char="-"/>
            </a:pPr>
            <a:r>
              <a:rPr lang="en-US" sz="1800"/>
              <a:t>You can use various kinds of metrics</a:t>
            </a:r>
            <a:endParaRPr sz="1800"/>
          </a:p>
          <a:p>
            <a:pPr indent="-342900" lvl="0" marL="457200" rtl="0" algn="l">
              <a:spcBef>
                <a:spcPts val="0"/>
              </a:spcBef>
              <a:spcAft>
                <a:spcPts val="0"/>
              </a:spcAft>
              <a:buSzPts val="1800"/>
              <a:buChar char="-"/>
            </a:pPr>
            <a:r>
              <a:rPr lang="en-US" sz="1800"/>
              <a:t>Charts (historical data and current values, moving averages), example </a:t>
            </a:r>
            <a:r>
              <a:rPr lang="en-US" sz="1800" u="sng">
                <a:solidFill>
                  <a:schemeClr val="hlink"/>
                </a:solidFill>
                <a:hlinkClick r:id="rId3"/>
              </a:rPr>
              <a:t>commits in repository groups</a:t>
            </a:r>
            <a:endParaRPr sz="1800"/>
          </a:p>
          <a:p>
            <a:pPr indent="-342900" lvl="0" marL="457200" rtl="0" algn="l">
              <a:spcBef>
                <a:spcPts val="0"/>
              </a:spcBef>
              <a:spcAft>
                <a:spcPts val="0"/>
              </a:spcAft>
              <a:buSzPts val="1800"/>
              <a:buChar char="-"/>
            </a:pPr>
            <a:r>
              <a:rPr lang="en-US" sz="1800"/>
              <a:t>Tables/Histograms (data for last periods, for example last 10 days etc.): </a:t>
            </a:r>
            <a:r>
              <a:rPr lang="en-US" sz="1800" u="sng">
                <a:solidFill>
                  <a:schemeClr val="hlink"/>
                </a:solidFill>
                <a:hlinkClick r:id="rId4"/>
              </a:rPr>
              <a:t>companies summary</a:t>
            </a:r>
            <a:endParaRPr sz="1800"/>
          </a:p>
          <a:p>
            <a:pPr indent="-342900" lvl="0" marL="457200" rtl="0" algn="l">
              <a:spcBef>
                <a:spcPts val="0"/>
              </a:spcBef>
              <a:spcAft>
                <a:spcPts val="0"/>
              </a:spcAft>
              <a:buSzPts val="1800"/>
              <a:buChar char="-"/>
            </a:pPr>
            <a:r>
              <a:rPr lang="en-US" sz="1800"/>
              <a:t>Heatmaps (histograms over time), example </a:t>
            </a:r>
            <a:r>
              <a:rPr lang="en-US" sz="1800" u="sng">
                <a:solidFill>
                  <a:schemeClr val="hlink"/>
                </a:solidFill>
                <a:hlinkClick r:id="rId5"/>
              </a:rPr>
              <a:t>timezone stats</a:t>
            </a:r>
            <a:endParaRPr sz="1800"/>
          </a:p>
          <a:p>
            <a:pPr indent="-342900" lvl="0" marL="457200" rtl="0" algn="l">
              <a:spcBef>
                <a:spcPts val="0"/>
              </a:spcBef>
              <a:spcAft>
                <a:spcPts val="0"/>
              </a:spcAft>
              <a:buSzPts val="1800"/>
              <a:buChar char="-"/>
            </a:pPr>
            <a:r>
              <a:rPr lang="en-US" sz="1800"/>
              <a:t>Single stats for showing current metric value, for example </a:t>
            </a:r>
            <a:r>
              <a:rPr lang="en-US" sz="1800" u="sng">
                <a:solidFill>
                  <a:schemeClr val="hlink"/>
                </a:solidFill>
                <a:hlinkClick r:id="rId6"/>
              </a:rPr>
              <a:t>issues age</a:t>
            </a:r>
            <a:endParaRPr sz="1800"/>
          </a:p>
          <a:p>
            <a:pPr indent="-342900" lvl="0" marL="457200" rtl="0" algn="l">
              <a:spcBef>
                <a:spcPts val="0"/>
              </a:spcBef>
              <a:spcAft>
                <a:spcPts val="0"/>
              </a:spcAft>
              <a:buSzPts val="1800"/>
              <a:buChar char="-"/>
            </a:pPr>
            <a:r>
              <a:rPr lang="en-US" sz="1800"/>
              <a:t>Bar charts showing aggregated stats per periods, and percent charts: for example </a:t>
            </a:r>
            <a:r>
              <a:rPr lang="en-US" sz="1800" u="sng">
                <a:solidFill>
                  <a:schemeClr val="hlink"/>
                </a:solidFill>
                <a:hlinkClick r:id="rId7"/>
              </a:rPr>
              <a:t>countries stats</a:t>
            </a:r>
            <a:endParaRPr sz="1800"/>
          </a:p>
          <a:p>
            <a:pPr indent="-342900" lvl="0" marL="457200" rtl="0" algn="l">
              <a:spcBef>
                <a:spcPts val="0"/>
              </a:spcBef>
              <a:spcAft>
                <a:spcPts val="0"/>
              </a:spcAft>
              <a:buSzPts val="1800"/>
              <a:buChar char="-"/>
            </a:pPr>
            <a:r>
              <a:rPr lang="en-US" sz="1800"/>
              <a:t>Other (like the </a:t>
            </a:r>
            <a:r>
              <a:rPr lang="en-US" sz="1800" u="sng">
                <a:solidFill>
                  <a:schemeClr val="hlink"/>
                </a:solidFill>
                <a:hlinkClick r:id="rId8"/>
              </a:rPr>
              <a:t>main dashboard</a:t>
            </a:r>
            <a:r>
              <a:rPr lang="en-US" sz="1800"/>
              <a:t> showing all projects and basic hourly activity chart)</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4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236" name="Google Shape;236;p41"/>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237" name="Google Shape;237;p41"/>
          <p:cNvSpPr txBox="1"/>
          <p:nvPr/>
        </p:nvSpPr>
        <p:spPr>
          <a:xfrm>
            <a:off x="91025" y="1105425"/>
            <a:ext cx="7269900" cy="36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Metrics</a:t>
            </a:r>
            <a:endParaRPr sz="1800"/>
          </a:p>
          <a:p>
            <a:pPr indent="-342900" lvl="0" marL="457200" rtl="0" algn="l">
              <a:spcBef>
                <a:spcPts val="0"/>
              </a:spcBef>
              <a:spcAft>
                <a:spcPts val="0"/>
              </a:spcAft>
              <a:buSzPts val="1800"/>
              <a:buChar char="-"/>
            </a:pPr>
            <a:r>
              <a:rPr lang="en-US" sz="1800"/>
              <a:t>You need to define a metric in projects </a:t>
            </a:r>
            <a:r>
              <a:rPr lang="en-US" sz="1800" u="sng">
                <a:solidFill>
                  <a:schemeClr val="hlink"/>
                </a:solidFill>
                <a:hlinkClick r:id="rId3"/>
              </a:rPr>
              <a:t>metrics.yaml</a:t>
            </a:r>
            <a:r>
              <a:rPr lang="en-US" sz="1800"/>
              <a:t> file.</a:t>
            </a:r>
            <a:endParaRPr sz="1800"/>
          </a:p>
          <a:p>
            <a:pPr indent="-342900" lvl="0" marL="457200" rtl="0" algn="l">
              <a:spcBef>
                <a:spcPts val="0"/>
              </a:spcBef>
              <a:spcAft>
                <a:spcPts val="0"/>
              </a:spcAft>
              <a:buSzPts val="1800"/>
              <a:buChar char="-"/>
            </a:pPr>
            <a:r>
              <a:rPr lang="en-US" sz="1800"/>
              <a:t>Metric requires SQL file to calculate its value, for example </a:t>
            </a:r>
            <a:r>
              <a:rPr lang="en-US" sz="1800" u="sng">
                <a:solidFill>
                  <a:schemeClr val="hlink"/>
                </a:solidFill>
                <a:hlinkClick r:id="rId4"/>
              </a:rPr>
              <a:t>activity repository groups</a:t>
            </a:r>
            <a:r>
              <a:rPr lang="en-US" sz="1800"/>
              <a:t>.</a:t>
            </a:r>
            <a:endParaRPr sz="1800"/>
          </a:p>
          <a:p>
            <a:pPr indent="-342900" lvl="0" marL="457200" rtl="0" algn="l">
              <a:spcBef>
                <a:spcPts val="0"/>
              </a:spcBef>
              <a:spcAft>
                <a:spcPts val="0"/>
              </a:spcAft>
              <a:buSzPts val="1800"/>
              <a:buChar char="-"/>
            </a:pPr>
            <a:r>
              <a:rPr lang="en-US" sz="1800"/>
              <a:t>Finally, you need a Grafana dashboard displaying results, for example </a:t>
            </a:r>
            <a:r>
              <a:rPr lang="en-US" sz="1800" u="sng">
                <a:solidFill>
                  <a:schemeClr val="hlink"/>
                </a:solidFill>
                <a:hlinkClick r:id="rId5"/>
              </a:rPr>
              <a:t>activity repository groups</a:t>
            </a:r>
            <a:r>
              <a:rPr lang="en-US" sz="1800"/>
              <a:t>.</a:t>
            </a:r>
            <a:endParaRPr sz="1800"/>
          </a:p>
          <a:p>
            <a:pPr indent="-342900" lvl="0" marL="457200" rtl="0" algn="l">
              <a:spcBef>
                <a:spcPts val="0"/>
              </a:spcBef>
              <a:spcAft>
                <a:spcPts val="0"/>
              </a:spcAft>
              <a:buSzPts val="1800"/>
              <a:buChar char="-"/>
            </a:pPr>
            <a:r>
              <a:rPr lang="en-US" sz="1800"/>
              <a:t>Metrics are calculated every hour from a cron job.</a:t>
            </a:r>
            <a:endParaRPr sz="1800"/>
          </a:p>
          <a:p>
            <a:pPr indent="-342900" lvl="0" marL="457200" rtl="0" algn="l">
              <a:spcBef>
                <a:spcPts val="0"/>
              </a:spcBef>
              <a:spcAft>
                <a:spcPts val="0"/>
              </a:spcAft>
              <a:buSzPts val="1800"/>
              <a:buChar char="-"/>
            </a:pPr>
            <a:r>
              <a:rPr lang="en-US" sz="1800"/>
              <a:t>Different periods are calculated at different times. Hourly metrics every hour, daily metrics at a specific hour, weekly metric in last hour of the week etc.</a:t>
            </a:r>
            <a:endParaRPr sz="1800"/>
          </a:p>
          <a:p>
            <a:pPr indent="-342900" lvl="0" marL="457200" rtl="0" algn="l">
              <a:spcBef>
                <a:spcPts val="0"/>
              </a:spcBef>
              <a:spcAft>
                <a:spcPts val="0"/>
              </a:spcAft>
              <a:buSzPts val="1800"/>
              <a:buChar char="-"/>
            </a:pPr>
            <a:r>
              <a:rPr lang="en-US" sz="1800"/>
              <a:t>There are also monthly, quarterly, yearly metrics, aggregated periods (like 24 hours MA), histogram ranges (like last week), past ranges like v1.9.0 - v1.10.0 (annotation ranges) - only once.</a:t>
            </a:r>
            <a:endParaRPr sz="1800"/>
          </a:p>
          <a:p>
            <a:pPr indent="-342900" lvl="0" marL="457200" rtl="0" algn="l">
              <a:spcBef>
                <a:spcPts val="0"/>
              </a:spcBef>
              <a:spcAft>
                <a:spcPts val="0"/>
              </a:spcAft>
              <a:buSzPts val="1800"/>
              <a:buChar char="-"/>
            </a:pPr>
            <a:r>
              <a:rPr lang="en-US" sz="1800"/>
              <a:t>For adding new metrics see </a:t>
            </a:r>
            <a:r>
              <a:rPr lang="en-US" sz="1800" u="sng">
                <a:solidFill>
                  <a:schemeClr val="hlink"/>
                </a:solidFill>
                <a:hlinkClick r:id="rId6"/>
              </a:rPr>
              <a:t>this</a:t>
            </a:r>
            <a:r>
              <a:rPr lang="en-US" sz="1800"/>
              <a:t>.</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1" name="Shape 241"/>
        <p:cNvGrpSpPr/>
        <p:nvPr/>
      </p:nvGrpSpPr>
      <p:grpSpPr>
        <a:xfrm>
          <a:off x="0" y="0"/>
          <a:ext cx="0" cy="0"/>
          <a:chOff x="0" y="0"/>
          <a:chExt cx="0" cy="0"/>
        </a:xfrm>
      </p:grpSpPr>
      <p:sp>
        <p:nvSpPr>
          <p:cNvPr id="242" name="Google Shape;242;p42"/>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243" name="Google Shape;243;p42"/>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244" name="Google Shape;244;p42"/>
          <p:cNvSpPr txBox="1"/>
          <p:nvPr/>
        </p:nvSpPr>
        <p:spPr>
          <a:xfrm>
            <a:off x="91025" y="1105425"/>
            <a:ext cx="7269900" cy="36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Repository groups</a:t>
            </a:r>
            <a:endParaRPr sz="1800"/>
          </a:p>
          <a:p>
            <a:pPr indent="-342900" lvl="0" marL="457200" rtl="0" algn="l">
              <a:spcBef>
                <a:spcPts val="0"/>
              </a:spcBef>
              <a:spcAft>
                <a:spcPts val="0"/>
              </a:spcAft>
              <a:buSzPts val="1800"/>
              <a:buChar char="-"/>
            </a:pPr>
            <a:r>
              <a:rPr lang="en-US" sz="1800"/>
              <a:t>Each project can define its own so-called “</a:t>
            </a:r>
            <a:r>
              <a:rPr lang="en-US" sz="1800" u="sng">
                <a:solidFill>
                  <a:schemeClr val="hlink"/>
                </a:solidFill>
                <a:hlinkClick r:id="rId3"/>
              </a:rPr>
              <a:t>repository groups</a:t>
            </a:r>
            <a:r>
              <a:rPr lang="en-US" sz="1800"/>
              <a:t>”.</a:t>
            </a:r>
            <a:endParaRPr sz="1800"/>
          </a:p>
          <a:p>
            <a:pPr indent="-342900" lvl="0" marL="457200" rtl="0" algn="l">
              <a:spcBef>
                <a:spcPts val="0"/>
              </a:spcBef>
              <a:spcAft>
                <a:spcPts val="0"/>
              </a:spcAft>
              <a:buSzPts val="1800"/>
              <a:buChar char="-"/>
            </a:pPr>
            <a:r>
              <a:rPr lang="en-US" sz="1800"/>
              <a:t>Allow grouping multiple GitHub repositories/organizations into a special group.</a:t>
            </a:r>
            <a:endParaRPr sz="1800"/>
          </a:p>
          <a:p>
            <a:pPr indent="-342900" lvl="0" marL="457200" rtl="0" algn="l">
              <a:spcBef>
                <a:spcPts val="0"/>
              </a:spcBef>
              <a:spcAft>
                <a:spcPts val="0"/>
              </a:spcAft>
              <a:buSzPts val="1800"/>
              <a:buChar char="-"/>
            </a:pPr>
            <a:r>
              <a:rPr lang="en-US" sz="1800"/>
              <a:t>Also allows specifying single files/directories from a GitHub repository to belong to different repository groups (</a:t>
            </a:r>
            <a:r>
              <a:rPr lang="en-US" sz="1800" u="sng">
                <a:solidFill>
                  <a:schemeClr val="hlink"/>
                </a:solidFill>
                <a:hlinkClick r:id="rId4"/>
              </a:rPr>
              <a:t>file level</a:t>
            </a:r>
            <a:r>
              <a:rPr lang="en-US" sz="1800"/>
              <a:t> granularity - only used by Kubernetes)</a:t>
            </a:r>
            <a:endParaRPr sz="1800"/>
          </a:p>
          <a:p>
            <a:pPr indent="-342900" lvl="0" marL="457200" rtl="0" algn="l">
              <a:spcBef>
                <a:spcPts val="0"/>
              </a:spcBef>
              <a:spcAft>
                <a:spcPts val="0"/>
              </a:spcAft>
              <a:buSzPts val="1800"/>
              <a:buChar char="-"/>
            </a:pPr>
            <a:r>
              <a:rPr lang="en-US" sz="1800"/>
              <a:t>For a particular project ‘All CNCF’ each CNCF project is defined as a single repository group, see </a:t>
            </a:r>
            <a:r>
              <a:rPr lang="en-US" sz="1800" u="sng">
                <a:solidFill>
                  <a:schemeClr val="hlink"/>
                </a:solidFill>
                <a:hlinkClick r:id="rId5"/>
              </a:rPr>
              <a:t>project statistics</a:t>
            </a:r>
            <a:r>
              <a:rPr lang="en-US" sz="1800"/>
              <a:t> example.</a:t>
            </a:r>
            <a:endParaRPr sz="1800"/>
          </a:p>
          <a:p>
            <a:pPr indent="-342900" lvl="0" marL="457200" rtl="0" algn="l">
              <a:spcBef>
                <a:spcPts val="0"/>
              </a:spcBef>
              <a:spcAft>
                <a:spcPts val="0"/>
              </a:spcAft>
              <a:buSzPts val="1800"/>
              <a:buChar char="-"/>
            </a:pPr>
            <a:r>
              <a:rPr lang="en-US" sz="1800"/>
              <a:t>By default, every repository is a single repository group (used by most of the CNCF projects).</a:t>
            </a:r>
            <a:endParaRPr sz="1800"/>
          </a:p>
          <a:p>
            <a:pPr indent="-342900" lvl="0" marL="457200" rtl="0" algn="l">
              <a:spcBef>
                <a:spcPts val="0"/>
              </a:spcBef>
              <a:spcAft>
                <a:spcPts val="0"/>
              </a:spcAft>
              <a:buSzPts val="1800"/>
              <a:buChar char="-"/>
            </a:pPr>
            <a:r>
              <a:rPr lang="en-US" sz="1800"/>
              <a:t>Only kubernetes have a </a:t>
            </a:r>
            <a:r>
              <a:rPr lang="en-US" sz="1800" u="sng">
                <a:solidFill>
                  <a:schemeClr val="hlink"/>
                </a:solidFill>
                <a:hlinkClick r:id="rId6"/>
              </a:rPr>
              <a:t>non-default</a:t>
            </a:r>
            <a:r>
              <a:rPr lang="en-US" sz="1800"/>
              <a:t> configuration.</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p4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250" name="Google Shape;250;p43"/>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251" name="Google Shape;251;p43"/>
          <p:cNvSpPr txBox="1"/>
          <p:nvPr/>
        </p:nvSpPr>
        <p:spPr>
          <a:xfrm>
            <a:off x="91025" y="1105425"/>
            <a:ext cx="7269900" cy="36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700"/>
              <a:t>Company affiliations</a:t>
            </a:r>
            <a:endParaRPr sz="1700"/>
          </a:p>
          <a:p>
            <a:pPr indent="-336550" lvl="0" marL="457200" rtl="0" algn="l">
              <a:spcBef>
                <a:spcPts val="0"/>
              </a:spcBef>
              <a:spcAft>
                <a:spcPts val="0"/>
              </a:spcAft>
              <a:buSzPts val="1700"/>
              <a:buChar char="-"/>
            </a:pPr>
            <a:r>
              <a:rPr lang="en-US" sz="1700"/>
              <a:t>We are importing user - company affiliations from </a:t>
            </a:r>
            <a:r>
              <a:rPr lang="en-US" sz="1700" u="sng">
                <a:solidFill>
                  <a:schemeClr val="hlink"/>
                </a:solidFill>
                <a:hlinkClick r:id="rId3"/>
              </a:rPr>
              <a:t>cncf/gitdm</a:t>
            </a:r>
            <a:endParaRPr sz="1700"/>
          </a:p>
          <a:p>
            <a:pPr indent="-336550" lvl="0" marL="457200" rtl="0" algn="l">
              <a:spcBef>
                <a:spcPts val="0"/>
              </a:spcBef>
              <a:spcAft>
                <a:spcPts val="0"/>
              </a:spcAft>
              <a:buSzPts val="1700"/>
              <a:buChar char="-"/>
            </a:pPr>
            <a:r>
              <a:rPr lang="en-US" sz="1700"/>
              <a:t>Each user(actor) can have multiple company affiliations with start-end dates</a:t>
            </a:r>
            <a:endParaRPr sz="1700"/>
          </a:p>
          <a:p>
            <a:pPr indent="-336550" lvl="0" marL="457200" rtl="0" algn="l">
              <a:spcBef>
                <a:spcPts val="0"/>
              </a:spcBef>
              <a:spcAft>
                <a:spcPts val="0"/>
              </a:spcAft>
              <a:buSzPts val="1700"/>
              <a:buChar char="-"/>
            </a:pPr>
            <a:r>
              <a:rPr lang="en-US" sz="1700"/>
              <a:t>We have tried many automatic tools to research this (including commercial ones), but the data was rather poor</a:t>
            </a:r>
            <a:endParaRPr sz="1700"/>
          </a:p>
          <a:p>
            <a:pPr indent="-336550" lvl="0" marL="457200" rtl="0" algn="l">
              <a:spcBef>
                <a:spcPts val="0"/>
              </a:spcBef>
              <a:spcAft>
                <a:spcPts val="0"/>
              </a:spcAft>
              <a:buSzPts val="1700"/>
              <a:buChar char="-"/>
            </a:pPr>
            <a:r>
              <a:rPr lang="en-US" sz="1700"/>
              <a:t>We have a contractor working on this manually (researching GitHub profile, email, username on various sources: GitHub, LinkedIn, Twitter, Google and many more).</a:t>
            </a:r>
            <a:endParaRPr sz="1700"/>
          </a:p>
          <a:p>
            <a:pPr indent="-336550" lvl="0" marL="457200" rtl="0" algn="l">
              <a:spcBef>
                <a:spcPts val="0"/>
              </a:spcBef>
              <a:spcAft>
                <a:spcPts val="0"/>
              </a:spcAft>
              <a:buSzPts val="1700"/>
              <a:buChar char="-"/>
            </a:pPr>
            <a:r>
              <a:rPr lang="en-US" sz="1700"/>
              <a:t>Every time a new project is added to CNCF we’re researching top unknown actors starting from those who made most contributions</a:t>
            </a:r>
            <a:endParaRPr sz="1700"/>
          </a:p>
          <a:p>
            <a:pPr indent="-336550" lvl="0" marL="457200" rtl="0" algn="l">
              <a:spcBef>
                <a:spcPts val="0"/>
              </a:spcBef>
              <a:spcAft>
                <a:spcPts val="0"/>
              </a:spcAft>
              <a:buSzPts val="1700"/>
              <a:buChar char="-"/>
            </a:pPr>
            <a:r>
              <a:rPr lang="en-US" sz="1700"/>
              <a:t>We are also rechecking top contributing ones regularly to check for possible affiliations changes.</a:t>
            </a:r>
            <a:endParaRPr sz="1700"/>
          </a:p>
          <a:p>
            <a:pPr indent="-336550" lvl="0" marL="457200" rtl="0" algn="l">
              <a:spcBef>
                <a:spcPts val="0"/>
              </a:spcBef>
              <a:spcAft>
                <a:spcPts val="0"/>
              </a:spcAft>
              <a:buSzPts val="1700"/>
              <a:buChar char="-"/>
            </a:pPr>
            <a:r>
              <a:rPr lang="en-US" sz="1700"/>
              <a:t>The final data file is </a:t>
            </a:r>
            <a:r>
              <a:rPr lang="en-US" sz="1700" u="sng">
                <a:solidFill>
                  <a:schemeClr val="hlink"/>
                </a:solidFill>
                <a:hlinkClick r:id="rId4"/>
              </a:rPr>
              <a:t>here</a:t>
            </a:r>
            <a:r>
              <a:rPr lang="en-US" sz="1700"/>
              <a:t>.</a:t>
            </a:r>
            <a:endParaRPr sz="17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4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257" name="Google Shape;257;p44"/>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258" name="Google Shape;258;p44"/>
          <p:cNvSpPr txBox="1"/>
          <p:nvPr/>
        </p:nvSpPr>
        <p:spPr>
          <a:xfrm>
            <a:off x="91025" y="1105425"/>
            <a:ext cx="7269900" cy="36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Company affiliations</a:t>
            </a:r>
            <a:endParaRPr sz="1800"/>
          </a:p>
          <a:p>
            <a:pPr indent="-342900" lvl="0" marL="457200" rtl="0" algn="l">
              <a:spcBef>
                <a:spcPts val="0"/>
              </a:spcBef>
              <a:spcAft>
                <a:spcPts val="0"/>
              </a:spcAft>
              <a:buSzPts val="1800"/>
              <a:buChar char="-"/>
            </a:pPr>
            <a:r>
              <a:rPr lang="en-US" sz="1800" u="sng">
                <a:solidFill>
                  <a:schemeClr val="hlink"/>
                </a:solidFill>
                <a:hlinkClick r:id="rId3"/>
              </a:rPr>
              <a:t>cncf/gitdm</a:t>
            </a:r>
            <a:r>
              <a:rPr lang="en-US" sz="1800"/>
              <a:t> also allows users to update their affiliations by updating a user-readable </a:t>
            </a:r>
            <a:r>
              <a:rPr lang="en-US" sz="1800" u="sng">
                <a:solidFill>
                  <a:schemeClr val="hlink"/>
                </a:solidFill>
                <a:hlinkClick r:id="rId4"/>
              </a:rPr>
              <a:t>text file</a:t>
            </a:r>
            <a:r>
              <a:rPr lang="en-US" sz="1800"/>
              <a:t> and creating PR against it.</a:t>
            </a:r>
            <a:endParaRPr sz="1800"/>
          </a:p>
          <a:p>
            <a:pPr indent="-342900" lvl="0" marL="457200" rtl="0" algn="l">
              <a:spcBef>
                <a:spcPts val="0"/>
              </a:spcBef>
              <a:spcAft>
                <a:spcPts val="0"/>
              </a:spcAft>
              <a:buSzPts val="1800"/>
              <a:buChar char="-"/>
            </a:pPr>
            <a:r>
              <a:rPr lang="en-US" sz="1800"/>
              <a:t>Some users don’t want their email/name listed everywhere, we are allowing defining a list of identifiers that will never be processed, see </a:t>
            </a:r>
            <a:r>
              <a:rPr lang="en-US" sz="1800" u="sng">
                <a:solidFill>
                  <a:schemeClr val="hlink"/>
                </a:solidFill>
                <a:hlinkClick r:id="rId5"/>
              </a:rPr>
              <a:t>here</a:t>
            </a:r>
            <a:r>
              <a:rPr lang="en-US" sz="1800"/>
              <a:t>, this is also compatible with GDPR.</a:t>
            </a:r>
            <a:endParaRPr sz="1800"/>
          </a:p>
          <a:p>
            <a:pPr indent="-342900" lvl="0" marL="457200" rtl="0" algn="l">
              <a:spcBef>
                <a:spcPts val="0"/>
              </a:spcBef>
              <a:spcAft>
                <a:spcPts val="0"/>
              </a:spcAft>
              <a:buSzPts val="1800"/>
              <a:buChar char="-"/>
            </a:pPr>
            <a:r>
              <a:rPr lang="en-US" sz="1800"/>
              <a:t>cncf/gitdm is periodically updated by importing manual work from those spreadsheets: </a:t>
            </a:r>
            <a:r>
              <a:rPr lang="en-US" sz="1800" u="sng">
                <a:solidFill>
                  <a:schemeClr val="hlink"/>
                </a:solidFill>
                <a:hlinkClick r:id="rId6"/>
              </a:rPr>
              <a:t>first</a:t>
            </a:r>
            <a:r>
              <a:rPr lang="en-US" sz="1800"/>
              <a:t>, </a:t>
            </a:r>
            <a:r>
              <a:rPr lang="en-US" sz="1800" u="sng">
                <a:solidFill>
                  <a:schemeClr val="hlink"/>
                </a:solidFill>
                <a:hlinkClick r:id="rId7"/>
              </a:rPr>
              <a:t>second</a:t>
            </a:r>
            <a:r>
              <a:rPr lang="en-US" sz="1800"/>
              <a:t>.</a:t>
            </a:r>
            <a:endParaRPr sz="1800"/>
          </a:p>
          <a:p>
            <a:pPr indent="-342900" lvl="0" marL="457200" rtl="0" algn="l">
              <a:spcBef>
                <a:spcPts val="0"/>
              </a:spcBef>
              <a:spcAft>
                <a:spcPts val="0"/>
              </a:spcAft>
              <a:buSzPts val="1800"/>
              <a:buChar char="-"/>
            </a:pPr>
            <a:r>
              <a:rPr lang="en-US" sz="1800"/>
              <a:t>Each user can have multiple GitHub accounts and multiple emails. Single GitHub account could have more than 1 email in the past, and 1 email could have been connected to multiple GitHub accounts in the past</a:t>
            </a:r>
            <a:endParaRPr sz="1800"/>
          </a:p>
          <a:p>
            <a:pPr indent="-342900" lvl="0" marL="457200" rtl="0" algn="l">
              <a:spcBef>
                <a:spcPts val="0"/>
              </a:spcBef>
              <a:spcAft>
                <a:spcPts val="0"/>
              </a:spcAft>
              <a:buSzPts val="1800"/>
              <a:buChar char="-"/>
            </a:pPr>
            <a:r>
              <a:rPr lang="en-US" sz="1800"/>
              <a:t>Users are changing their affiliations, so we are keeping time ranges. It’s all rather complex.</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4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US"/>
              <a:t>‹#›</a:t>
            </a:fld>
            <a:endParaRPr/>
          </a:p>
        </p:txBody>
      </p:sp>
      <p:sp>
        <p:nvSpPr>
          <p:cNvPr id="264" name="Google Shape;264;p45"/>
          <p:cNvSpPr txBox="1"/>
          <p:nvPr>
            <p:ph idx="4294967295" type="ctrTitle"/>
          </p:nvPr>
        </p:nvSpPr>
        <p:spPr>
          <a:xfrm>
            <a:off x="3940525" y="253575"/>
            <a:ext cx="3420300" cy="715500"/>
          </a:xfrm>
          <a:prstGeom prst="rect">
            <a:avLst/>
          </a:prstGeom>
          <a:solidFill>
            <a:srgbClr val="FFFFFF"/>
          </a:solidFill>
        </p:spPr>
        <p:txBody>
          <a:bodyPr anchorCtr="0" anchor="ctr" bIns="91425" lIns="91425" spcFirstLastPara="1" rIns="91425" wrap="square" tIns="91425">
            <a:noAutofit/>
          </a:bodyPr>
          <a:lstStyle/>
          <a:p>
            <a:pPr indent="0" lvl="0" marL="0" rtl="0" algn="l">
              <a:spcBef>
                <a:spcPts val="0"/>
              </a:spcBef>
              <a:spcAft>
                <a:spcPts val="0"/>
              </a:spcAft>
              <a:buNone/>
            </a:pPr>
            <a:r>
              <a:rPr lang="en-US">
                <a:solidFill>
                  <a:srgbClr val="0000FF"/>
                </a:solidFill>
              </a:rPr>
              <a:t>DevStats</a:t>
            </a:r>
            <a:endParaRPr>
              <a:solidFill>
                <a:srgbClr val="0000FF"/>
              </a:solidFill>
            </a:endParaRPr>
          </a:p>
        </p:txBody>
      </p:sp>
      <p:sp>
        <p:nvSpPr>
          <p:cNvPr id="265" name="Google Shape;265;p45"/>
          <p:cNvSpPr txBox="1"/>
          <p:nvPr/>
        </p:nvSpPr>
        <p:spPr>
          <a:xfrm>
            <a:off x="91025" y="1105425"/>
            <a:ext cx="7269900" cy="36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t>Architecture</a:t>
            </a:r>
            <a:endParaRPr sz="1800"/>
          </a:p>
          <a:p>
            <a:pPr indent="-342900" lvl="0" marL="457200" rtl="0" algn="l">
              <a:spcBef>
                <a:spcPts val="0"/>
              </a:spcBef>
              <a:spcAft>
                <a:spcPts val="0"/>
              </a:spcAft>
              <a:buSzPts val="1800"/>
              <a:buChar char="-"/>
            </a:pPr>
            <a:r>
              <a:rPr lang="en-US" sz="1800"/>
              <a:t>We are using </a:t>
            </a:r>
            <a:r>
              <a:rPr lang="en-US" sz="1800" u="sng">
                <a:solidFill>
                  <a:schemeClr val="hlink"/>
                </a:solidFill>
                <a:hlinkClick r:id="rId3"/>
              </a:rPr>
              <a:t>GitHub archives</a:t>
            </a:r>
            <a:r>
              <a:rPr lang="en-US" sz="1800"/>
              <a:t> as the main data source. It stores each hour of GitHub activity (for all GitHub projects) as a zipped array of JSONs (each JSON is a single GitHub event).</a:t>
            </a:r>
            <a:endParaRPr sz="1800"/>
          </a:p>
          <a:p>
            <a:pPr indent="-342900" lvl="0" marL="457200" rtl="0" algn="l">
              <a:spcBef>
                <a:spcPts val="0"/>
              </a:spcBef>
              <a:spcAft>
                <a:spcPts val="0"/>
              </a:spcAft>
              <a:buSzPts val="1800"/>
              <a:buChar char="-"/>
            </a:pPr>
            <a:r>
              <a:rPr lang="en-US" sz="1800"/>
              <a:t>Each hour contains about tens of thousands of JSONs. Unfortunately, GHA (GitHub archives) is not 100% reliable recently (starting from about Feb 2018).</a:t>
            </a:r>
            <a:endParaRPr sz="1800"/>
          </a:p>
          <a:p>
            <a:pPr indent="-342900" lvl="0" marL="457200" rtl="0" algn="l">
              <a:spcBef>
                <a:spcPts val="0"/>
              </a:spcBef>
              <a:spcAft>
                <a:spcPts val="0"/>
              </a:spcAft>
              <a:buSzPts val="1800"/>
              <a:buChar char="-"/>
            </a:pPr>
            <a:r>
              <a:rPr lang="en-US" sz="1800"/>
              <a:t>It sometimes misses some event due to capacity problems. GHA &amp; GitHub are working on the long-term solution</a:t>
            </a:r>
            <a:endParaRPr sz="1800"/>
          </a:p>
          <a:p>
            <a:pPr indent="-342900" lvl="0" marL="457200" rtl="0" algn="l">
              <a:spcBef>
                <a:spcPts val="0"/>
              </a:spcBef>
              <a:spcAft>
                <a:spcPts val="0"/>
              </a:spcAft>
              <a:buSzPts val="1800"/>
              <a:buChar char="-"/>
            </a:pPr>
            <a:r>
              <a:rPr lang="en-US" sz="1800"/>
              <a:t>DevStats uses so-called short-term solution to deal with it. It uses GitHub API calls (very slow) each hour to make sure we’re not missing issues/PRs state changes. It also registers all GitHub API results as separate event types in the Postgres database</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CNCF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NCF 2018">
  <a:themeElements>
    <a:clrScheme name="CNCF">
      <a:dk1>
        <a:srgbClr val="000000"/>
      </a:dk1>
      <a:lt1>
        <a:srgbClr val="FFFFFF"/>
      </a:lt1>
      <a:dk2>
        <a:srgbClr val="3F4749"/>
      </a:dk2>
      <a:lt2>
        <a:srgbClr val="CCD8DB"/>
      </a:lt2>
      <a:accent1>
        <a:srgbClr val="DF156C"/>
      </a:accent1>
      <a:accent2>
        <a:srgbClr val="252A60"/>
      </a:accent2>
      <a:accent3>
        <a:srgbClr val="515EA1"/>
      </a:accent3>
      <a:accent4>
        <a:srgbClr val="3EB8C1"/>
      </a:accent4>
      <a:accent5>
        <a:srgbClr val="9FABD7"/>
      </a:accent5>
      <a:accent6>
        <a:srgbClr val="283235"/>
      </a:accent6>
      <a:hlink>
        <a:srgbClr val="515EA1"/>
      </a:hlink>
      <a:folHlink>
        <a:srgbClr val="515EA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